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62" r:id="rId7"/>
    <p:sldId id="263" r:id="rId8"/>
    <p:sldId id="257" r:id="rId9"/>
    <p:sldId id="258" r:id="rId10"/>
    <p:sldId id="259" r:id="rId11"/>
    <p:sldId id="265" r:id="rId12"/>
    <p:sldId id="264" r:id="rId13"/>
    <p:sldId id="267" r:id="rId14"/>
    <p:sldId id="268" r:id="rId15"/>
    <p:sldId id="269" r:id="rId16"/>
    <p:sldId id="27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9A54B2-E9AE-4666-8774-12C65C04868B}" v="16" dt="2024-11-15T04:19:32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01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24575,'98'2'0,"106"-4"0,-77-23 0,-80 18 0,-3-1 0,1 2 0,45 1 0,-52 5 0,0-2 0,62-10 0,-50 6 0,0 1 0,1 3 0,58 5 0,84-3 0,-110-13 0,-52 8 0,56-3 0,466 9 0,-534 0 0,-1 1 0,35 8 0,-33-6 0,0 0 0,26 1 0,23 0 0,73 15 0,-82-10 0,122 6 0,-151-15 0,0 1 0,43 9 0,-54-7 0,150 18 0,-97-12 0,-42-6 0,0 2 0,38 10 0,-41-8 0,0-2 0,50 4 0,22 5 0,-72-10 0,56 2 0,-56-6 0,0 1 0,30 7 0,-32-4 0,0-2 0,0-1 0,31-2 0,-30 0 0,-1 1 0,1 1 0,25 5 0,155 28 0,-105-27 0,-75-8 0,0 2 0,47 9 0,-47-6 0,0-2 0,46 2 0,-45-5 0,-1 2 0,43 8 0,2 2 0,-52-10 0,0 1 0,-1 1 0,1 1 0,18 7 0,-21-6 0,0-1 0,0-1 0,0 0 0,1-1 0,27 1 0,94-6 0,-54 0 0,115 2-1365,-178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43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28 152 24575,'-2'0'0,"1"1"0,0-1 0,0 1 0,0-1 0,0 1 0,0-1 0,0 1 0,0 0 0,0 0 0,0 0 0,1-1 0,-1 1 0,0 0 0,0 0 0,1 0 0,-1 0 0,0 0 0,1 0 0,-1 0 0,1 1 0,0-1 0,-1 0 0,1 0 0,0 0 0,-1 0 0,1 1 0,0 1 0,-4 38 0,3-36 0,-2 437 0,6-226 0,-2-196 0,2-1 0,0 1 0,1-1 0,12 36 0,8 37 0,-16-58 0,0 0 0,2-1 0,2-1 0,1 0 0,1 0 0,25 39 0,26 51 0,-43-87 0,1-1 0,2-1 0,2-1 0,0-1 0,2-2 0,2-1 0,33 25 0,-33-32 0,-9-4 0,0-2 0,1-1 0,1-1 0,44 19 0,-38-23 0,0 2 0,52 27 0,-70-32 0,0-2 0,0 0 0,1 0 0,-1-1 0,1 0 0,23 1 0,19 4 0,-17-2 0,1-2 0,-1-1 0,76-6 0,-61 0 0,58 6 0,-43 9 0,-49-8 0,0-1 0,26 2 0,537-3 0,-283-4 0,-280 1 0,1-1 0,31-8 0,35-2 0,-63 9 0,0 0 0,0-1 0,36-11 0,-35 7 0,0 2 0,0 2 0,28-3 0,47-9 0,-48 7 0,75-17 0,-109 22 0,0 0 0,0-2 0,17-7 0,33-9 0,235-53 0,-151 24 0,-97 39 0,6-1 0,85-30 0,-77 18 0,2 4 0,83-16 0,-125 30 0,-2-1 0,42-18 0,17-6 0,-50 22 0,51-9 0,-75 16 0,0 0 0,0 0 0,-1-1 0,19-9 0,27-10 0,158-39 0,-102 24 0,-36 19 0,73-14 0,-133 30 0,1-1 0,-2-1 0,17-7 0,-20 7 0,1 0 0,0 1 0,0 0 0,0 1 0,20-2 0,59-9 0,-33 3 0,91-14 0,-134 21 0,-1 1 0,0-2 0,20-8 0,-23 8 0,0 0 0,1 1 0,0 0 0,0 1 0,19-2 0,72-9 0,-32 2 0,54-12 0,75-27 0,-75 27 0,0-2 0,-76 16 0,74-25 0,-62 15 0,22 5 0,-17 4 0,173-24 0,-207 30 0,55-16 0,19-3 0,69-2 0,-26 1 0,-23 2 0,-44 10 0,-61 8 0,0 2 0,27-2 0,-1 1 0,0-2 0,52-13 0,-13 3 0,67-5 0,-135 17 0,152-28 0,-44 8 0,-1-1 0,-109 21 0,0-1 0,0 0 0,17-8 0,33-10 0,236-60 0,-182 47 0,-68 21 0,89-35 0,-121 42 0,0 1 0,1 0 0,28-3 0,36-10 0,-45 6 0,130-37 0,-47 24 0,3 2 0,149-23 0,-234 39 0,-15 3 0,-1 1 0,1 2 0,27-1 0,-34 3 0,-1-1 0,32-8 0,35-2 0,12 11 0,-47 2 0,0-2 0,77-13 0,-90 9-455,1 1 0,59 3 0,-77 1-6371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9:08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7699 24575,'0'1032'0,"1"-1012"0,1-1 0,8 33 0,3 33 0,-13-71 0,0 10 0,0-1 0,2 0 0,1 0 0,0 0 0,2 0 0,14 41 0,-11-41 0,-1 0 0,5 35 0,-6-32 0,13 45 0,-4-22 0,-11-35 0,1 1 0,0-1 0,12 24 0,0-9 0,1 6 0,2-1 0,2-1 0,41 49 0,-33-44 0,-25-30 0,1-1 0,0 0 0,0 0 0,0 0 0,1 0 0,9 6 0,48 42 0,-49-40 0,1-1 0,25 17 0,-11-6 0,-25-20 0,1 0 0,-1-1 0,1 0 0,0 0 0,7 4 0,272 108 0,-246-105 0,1-1 0,0-3 0,0-1 0,46 1 0,-69-6 0,68 10 0,-51-5 0,49 1 0,-51-6 0,49 11 0,-50-7 0,52 2 0,-46-6 0,-6-2 0,1 2 0,-1 1 0,49 9 0,-37-4 0,1-2 0,-1-2 0,1-1 0,48-6 0,9 1 0,653 3 0,-728-1 0,-1-2 0,29-5 0,43-5 0,-10 0 0,-66 8 0,1 2 0,23-2 0,18 5 0,-31 0 0,-1 0 0,1-3 0,47-8 0,-51 6 0,1 1 0,0 2 0,34 1 0,-34 1 0,-1-1 0,1-1 0,38-8 0,-38 4 0,0 2 0,0 2 0,48 1 0,-47 1 0,0 0 0,0-2 0,43-8 0,-46 4 0,46-1 0,-45 5 0,44-9 0,-45 6 0,0 1 0,45 0 0,-44 4 0,0-2 0,42-8 0,-41 5 0,1 1 0,-1 2 0,33 1 0,-32 1 0,-1-1 0,0-1 0,35-8 0,-37 5 0,0 2 0,32-1 0,-32 3 0,0-2 0,32-6 0,131-28 0,-63 13 0,37-14 0,-1 0 0,-51 15 0,27-5 0,-116 25 0,0-2 0,33-11 0,-38 10 0,1 0 0,0 2 0,0 0 0,31-2 0,-24 4 0,53-11 0,-33 5 0,5-4 0,24-2 0,-57 12 0,0-1 0,0-1 0,0 0 0,23-10 0,46-10 0,39 0 0,-69 12 0,-39 8 0,0 0 0,1 1 0,22-1 0,101 7 0,116-5 0,-190-10 0,-49 8 0,0 0 0,27-1 0,67 7 0,50-4 0,-95-10 0,-50 8 0,0 0 0,29-1 0,70-8 0,-78 7 0,56 0 0,-5 8 0,97-4 0,-119-11 0,-50 9 0,0 1 0,29-3 0,62 6 0,-56 1 0,1-2 0,83-13 0,-100 9 0,1 2 0,75 2 0,25-1 0,-70-10 0,-50 8 0,0 0 0,29-1 0,70-8 0,-78 8 0,56-2 0,484 8 0,-559-2 0,-1-1 0,33-8 0,33-3 0,93 15 0,72-4 0,-166-10 0,-54 7 0,57-4 0,11 10 0,-39 1 0,0-3 0,102-15 0,66-9 0,-191 20 0,0 2 0,67 2 0,23-1 0,-58-10 0,-49 8 0,0 1 0,26-2 0,39 5 0,-50 1 0,0-1 0,0-2 0,67-12 0,-19-1 0,-60 12 0,1 0 0,-1-2 0,35-12 0,-39 11 0,0 1 0,0 1 0,0 1 0,28-2 0,32-5 0,-50 5 0,0 2 0,0 1 0,33 2 0,-33 1 0,0-2 0,0 0 0,35-8 0,-27 4 0,-1 0 0,1 3 0,42 1 0,38-2 0,-47-9 0,-50 8 0,0 0 0,25 0 0,73-9 0,-78 7 0,56-1 0,-13 9 0,88-3 0,-102-12 0,-50 9 0,0 1 0,29-3 0,89 8 0,55-4 0,-123-10 0,-50 8 0,1 0 0,27 0 0,5 3 0,-22 1 0,0-1 0,0-1 0,45-9 0,-22-1 0,1 2 0,0 3 0,106 0 0,-141 6 0,0-1 0,0 0 0,19-6 0,47-5 0,-46 13 0,-8 0 0,-1-2 0,1-1 0,30-6 0,-31 4 0,1 1 0,49 0 0,-56 4 0,0-1 0,1-1 0,-1-1 0,0-1 0,35-10 0,-29 6 0,0 1 0,0 2 0,1 1 0,0 2 0,0 0 0,-1 2 0,36 4 0,-15-1 0,60-6 0,-42-9 0,-50 8 0,1 0 0,27-1 0,62-8 0,-73 8 0,49-2 0,-64 6 0,10 2 0,-1-2 0,1-1 0,47-10 0,-47 7 0,-1 1 0,1 2 0,0 0 0,41 5 0,56-4 0,-109-1 0,-1-2 0,1 0 0,25-10 0,-27 8 0,0 1 0,0 1 0,1 0 0,22-2 0,66-9 0,-34 3 0,-32 6 0,73-24 0,-81 20 0,0 2 0,1 0 0,51-4 0,22-3 0,-35 4 0,-4 0 0,-40 6 0,0 1 0,32-1 0,-37 5 0,8 1 0,1-2 0,-1-1 0,50-10 0,-22 0 0,1 2 0,1 3 0,108 1 0,-136 6 0,1 0 0,-1-2 0,0-1 0,31-8 0,-35 7 0,0 0 0,0 2 0,0 0 0,28 3 0,-26 0 0,0-1 0,0-1 0,38-7 0,-22 1 0,1 2 0,-1 2 0,70 4 0,60-3 0,-48-22 0,-75 13 0,-26 6 0,-1 0 0,47-1 0,-45 5 0,50-10 0,21-1 0,-76 10 0,-1 0 0,23-7 0,-22 5 0,-1 0 0,25-1 0,-10 5 0,-7-1 0,1 0 0,0-1 0,31-8 0,44-5 0,-19 4 0,141-14 0,-51-1 0,-79 17 0,-78 8 0,1 0 0,-1-1 0,1-1 0,-1-1 0,36-12 0,-18 3 0,-1 2 0,67-11 0,-15 3 0,-46 8 0,0-2 0,44-21 0,-21 9 0,-48 20 0,-1-1 0,0 0 0,0-2 0,0 0 0,-1 0 0,22-18 0,99-70 0,-49 37 0,-45 32 0,-27 18 0,-1 0 0,24-21 0,26-21 0,10-10 0,-45 28 0,-1-1 0,22-37 0,-27 38 0,59-113 0,-65 114 0,-1-1 0,20-62 0,-24 60 0,2-31 0,-12 54 0,0 0 0,1-1 0,0 1 0,8-19 0,0 3 0,-1 1 0,8-37 0,8-25 0,48-111 0,-68 182 0,0-1 0,-2 1 0,4-28 0,1 1 0,49-147 0,-11 43 0,-26 80 0,-13 47 0,-1 1 0,-1-1 0,-2 0 0,0 0 0,1-27 0,-3 20 0,11-52 0,-2 15 0,0 1 0,-6 39 0,-1 0 0,0-33 0,-3 37 0,-2-23 0,3-1 0,11-68 0,13-63 0,-20 127 0,-2-1 0,-2 0 0,-5-53 0,4-91 0,10 120 0,-6 52 0,-1-1 0,1-30 0,-8-93 0,5-110 0,10 174 0,-6 52 0,2-56 0,-9-919 0,0 978 0,-11-57 0,7 55 0,-3-53 0,9-596 0,-3 660 0,1 0 0,-9-33 0,-3-34 0,-11-90 0,22 158 0,-1 0 0,0 0 0,-1 1 0,-10-27 0,8 25 0,1 1 0,0-1 0,-4-36 0,7 34 0,-2 1 0,0-1 0,-2 1 0,0 0 0,-12-25 0,7 18 0,-13-51 0,15 44 0,-2 1 0,-1 0 0,-21-38 0,4 7 0,10 22 0,-2 0 0,-2 1 0,-42-56 0,21 38 0,-43-53 0,-12 13 0,71 71 0,-110-102 0,46 39 0,54 61 0,-1 2 0,-81-45 0,80 48 0,31 19 0,0 0 0,0 0 0,0 1 0,-1 1 0,1-1 0,-1 1 0,0 1 0,0 0 0,-16-3 0,-54-6 0,51 6 0,0 2 0,-33-1 0,-55 3 0,-169 6 0,201 8 67,55-6-783,-56 2 0,64-8-6110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9:52.8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6530 24575,'1'31'0,"2"0"0,1 0 0,1-1 0,11 36 0,48 115 0,-31-109 0,46 74 0,-32-64 0,-29-52 0,1-1 0,40 46 0,-25-35 0,48 60 0,-76-92 0,0-1 0,0-1 0,1 1 0,12 8 0,-11-9 0,-1 0 0,1 1 0,-2 0 0,11 12 0,-4-3 0,1-1 0,1 0 0,0-1 0,17 13 0,21 18 0,-14-9 0,1-3 0,3-1 0,56 34 0,-14-5 0,-39-25 0,2 2 0,-33-26 0,-1 0 0,1 0 0,1-2 0,0 0 0,24 10 0,-28-14 0,0 0 0,-1 1 0,0 0 0,17 15 0,-16-12 0,1-1 0,26 15 0,313 156 0,-284-153 0,-43-17 0,43 21 0,-25-9 0,76 28 0,-26-13 0,-45-19 0,57 14 0,-59-19 0,70 29 0,-65-21 0,2-3 0,79 15 0,-75-19 0,-13-6 0,-32-6 0,1 0 0,-1 1 0,0 0 0,21 9 0,0 2 0,0-3 0,1-1 0,61 11 0,-12-4 0,-26-7 0,-46-9 0,1 1 0,-1 0 0,0 0 0,0 1 0,0 1 0,0 0 0,15 8 0,-14-7 0,1 0 0,-1-1 0,1 0 0,0-1 0,0 0 0,0-1 0,20 0 0,35 7 0,174 28 0,-212-32 0,53 16 0,5 2 0,264 31 0,-323-49 0,0 0 0,27 10 0,-33-8 0,1-1 0,-1-1 0,45 3 0,-41-7 0,1 0 0,-1 2 0,27 7 0,96 16 0,1 0 0,-124-21 0,1-2 0,30 1 0,-31-3 0,1 1 0,31 8 0,-29-6 0,0 0 0,0-2 0,52-2 0,-52-2 0,0 2 0,1 2 0,48 8 0,-44-4 0,-1-2 0,0-1 0,38-2 0,30 2 0,-16 9 0,-55-7 0,53 3 0,1859-7 0,-918-3 0,-1006 1 0,0-1 0,33-8 0,33-3 0,19 14 0,44-2 0,-81-12 0,-49 9 0,1 0 0,27-1 0,71-8 0,-78 7 0,56-1 0,-61 6 0,0-2 0,39-9 0,-56 9 0,44-3 0,0 2 0,96 6 0,-39 1 0,-90-5 0,0 0 0,29-8 0,-28 5 0,54-4 0,-12 10 0,-34 0 0,1-1 0,-1-2 0,68-12 0,-79 9 0,0 1 0,46 0 0,-45 4 0,0-2 0,46-9 0,-30 4 0,0 2 0,0 2 0,1 1 0,49 6 0,9-1 0,-67-3 0,1 1 0,-1-2 0,1-1 0,58-12 0,-69 10 0,0 1 0,0 0 0,36 3 0,-35 0 0,0-1 0,0-1 0,26-5 0,-19 1 0,0 2 0,49 0 0,-4 1 0,-47-1 0,1-2 0,30-10 0,-37 9 0,1 1 0,-1 1 0,50-3 0,-8 9 0,-29 1 0,-1-2 0,1-2 0,70-13 0,-81 10 0,47-3 0,-46 6 0,44-9 0,-45 6 0,0 1 0,32 0 0,-31 3 0,0-2 0,29-6 0,19-6 0,89-8 0,-96 13 0,0-3 0,100-35 0,129-32 0,-272 75 0,-2-1 0,1-1 0,-1-1 0,0-2 0,23-12 0,-36 17 0,0 1 0,0 0 0,1 1 0,-1 0 0,1 1 0,0 0 0,0 1 0,-1 0 0,15 1 0,51-6 0,-4-4 0,0 3 0,1 3 0,78 8 0,-20-2 0,1100-2 0,-1203-1 0,56-11 0,-56 6 0,55-2 0,-54 8 0,0-1 0,0-1 0,40-9 0,-25-1 0,0 3 0,1 2 0,60-2 0,-87 8 0,1-1 0,31-8 0,34-3 0,-56 13 0,0-2 0,49-11 0,22 1 0,-72 10 0,45-10 0,244-50 0,-141 36 0,-141 20 0,47-14 0,27-5 0,42-1 0,-25 1 0,-75 13 0,25-2 0,-58 12 0,0-1 0,-1-1 0,1-1 0,21-8 0,-17 5 0,0 2 0,24-5 0,104-15 0,-90 16 0,-34 4 0,1 2 0,36-1 0,-45 3 0,-1 0 0,-1-1 0,1 0 0,0-2 0,17-6 0,-16 5 0,0 0 0,0 2 0,37-5 0,41-7 0,-42 5 0,73-14 0,-102 20 0,51-18 0,-2 1 0,-27 11 0,15-3 0,89-31 0,21-11 0,-140 44 0,62-29 0,-8 1 0,142-61 0,-38 8 0,-130 66 0,-34 17 0,-1-2 0,0 0 0,30-21 0,-28 16 0,1 0 0,42-17 0,31-17 0,8-6 0,-72 40 0,50-31 0,73-49 0,-79 36 0,32-22 0,-82 61 0,-1-2 0,41-41 0,14-12 0,-57 51 0,50-56 0,-49 49 0,34-30 0,-42 42 0,0-1 0,-1-1 0,16-26 0,26-29 0,-16 26 0,-2-1 0,49-79 0,6-9 0,-54 80 0,89-136 0,-18 2 0,-33 51 0,-65 111 0,25-65 0,-10 18 0,28-71 0,-14 27 0,-37 97 0,-2-1 0,-1-1 0,-1 1 0,-1-1 0,1-43 0,-4 47 0,9-51 0,-6 50 0,-1 0 0,0-28 0,-2 16 0,1-1 0,3 0 0,0 1 0,17-51 0,-18 63 0,-1 0 0,-1 0 0,-1-1 0,-3-39 0,0 38 0,2 0 0,0 0 0,10-52 0,-4 37 0,-2 0 0,-2 0 0,-2 0 0,-4-57 0,0-4 0,4 52 0,3 0 0,10-56 0,-10 71 0,-1-1 0,-2-42 0,-2 48 0,1 0 0,2 1 0,10-58 0,14-65 0,-19 108 0,-2 0 0,-2-1 0,-6-85 0,0 26 0,3 103 0,1-30 0,-2-1 0,-1 0 0,-11-53 0,-13-92 0,16 127 0,6 29 0,-1-1 0,0 1 0,-17-40 0,11 39 0,0 0 0,2-1 0,1-1 0,0 1 0,-5-42 0,6 33 0,-1 0 0,-2 0 0,-1 1 0,-17-34 0,13 33 0,2-1 0,1-1 0,-10-49 0,17 63 0,-1 1 0,-1 0 0,-1 0 0,-14-27 0,-1-3 0,20 45 0,-25-62 0,-3 0 0,-51-82 0,-19 23 0,83 104 0,-1 1 0,-1 0 0,-1 2 0,0 1 0,-37-25 0,19 7 0,33 30 0,0 0 0,-1 1 0,0-1 0,0 2 0,-14-10 0,-12-5 0,-47-38 0,0-1 0,34 25 0,37 25 0,-2 1 0,1 0 0,-1 1 0,0 1 0,-18-9 0,-74-36 0,72 34 0,-50-20 0,-2 1 0,65 26 0,-1 2 0,1 0 0,-1 1 0,0 1 0,-1 1 0,1 0 0,-27-2 0,-47-5 0,66 6 0,-54-2 0,60 8 0,-10 0 0,1 0 0,-1-3 0,-43-8 0,-76-16 0,130 24 29,0 0 0,0 2 1,-38 1-1,39 1-326,1 0 1,-1-2 0,1 0-1,-27-6 1,29 1-6530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01.09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1 102 24575,'98'2'0,"106"-4"0,-77-23 0,-80 18 0,-3-1 0,1 2 0,45 1 0,-52 5 0,0-2 0,62-10 0,-50 6 0,0 1 0,1 3 0,58 5 0,84-3 0,-110-13 0,-52 8 0,56-3 0,466 9 0,-534 0 0,-1 1 0,35 8 0,-33-6 0,0 0 0,26 1 0,23 0 0,73 15 0,-82-10 0,122 6 0,-151-15 0,0 1 0,43 9 0,-54-7 0,150 18 0,-97-12 0,-42-6 0,0 2 0,38 10 0,-41-8 0,0-2 0,50 4 0,22 5 0,-72-10 0,56 2 0,-56-6 0,0 1 0,30 7 0,-32-4 0,0-2 0,0-1 0,31-2 0,-30 0 0,-1 1 0,1 1 0,25 5 0,155 28 0,-105-27 0,-75-8 0,0 2 0,47 9 0,-47-6 0,0-2 0,46 2 0,-45-5 0,-1 2 0,43 8 0,2 2 0,-52-10 0,0 1 0,-1 1 0,1 1 0,18 7 0,-21-6 0,0-1 0,0-1 0,0 0 0,1-1 0,27 1 0,94-6 0,-54 0 0,115 2-1365,-178 0-5461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06.9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28 24575,'29'-2'0,"-1"-1"0,29-6 0,-28 4 0,55-3 0,521 9 0,-577 0 0,57 11 0,-55-6 0,53 2 0,-12-9 0,-34 0 0,0 1 0,0 2 0,68 11 0,-76-8 0,2-1 0,-1-1 0,0-2 0,37-4 0,62 4 0,-61 11 0,-50-7 0,0-2 0,29 3 0,-16-6 0,0 0 0,0 1 0,0 2 0,-1 0 0,1 2 0,51 16 0,-58-13 0,48 7 0,-23-5 0,23 4 0,-43-10 0,-1 2 0,0 1 0,0 1 0,0 1 0,-1 2 0,26 13 0,-38-16 0,0-1 0,31 9 0,-36-14 0,1 2 0,-1-1 0,1 1 0,-1 1 0,0 0 0,-1 0 0,1 1 0,-1 0 0,10 9 0,-6-2 0,1-2 0,1 1 0,21 11 0,33 28 0,-50-36 0,-1 0 0,32 17 0,-30-20 0,0 1 0,29 25 0,-32-23 0,1-2 0,25 16 0,12 8 0,-7-3 0,2-2 0,84 41 0,-71-34 0,-50-29 0,1-1 0,0-1 0,29 13 0,1-4 0,-1 2 0,53 32 0,-81-43 0,0-1 0,27 9 0,-30-12 0,0 0 0,1 1 0,-2 1 0,1 0 0,15 11 0,-10-7 0,-1 0 0,1-2 0,0 0 0,1 0 0,32 8 0,28 12 0,-13 0 0,0-3 0,2-2 0,95 18 0,-76-15 0,-66-19 0,1 0 0,29 5 0,0-3 0,-21-3 0,0-2 0,39 2 0,-48-5 0,0 1 0,30 7 0,37 4 0,260-12 84,-166-3-1533,-160 2-5377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12.5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24575,'1410'0'0,"-1392"2"0,1-1 0,34 10 0,-33-7 0,0 0 0,25 1 0,-17-3 0,-1 1 0,1 2 0,-1 1 0,47 16 0,-71-21 0,42 11 0,52 7 0,12 2 0,-58-6 0,-1 3 0,0 2 0,46 27 0,-43-21 0,-30-12 0,-1 0 0,-1 2 0,-1 0 0,0 2 0,-1 0 0,27 33 0,-4-6 0,32 55 0,-68-92 0,0 1 0,-1-1 0,1 1 0,-2 0 0,1 0 0,5 18 0,-6-15 0,0-1 0,1 0 0,0-1 0,11 17 0,-4-9 0,-1 1 0,0 0 0,-2 1 0,13 39 0,-12-33 0,0 1 0,16 26 0,-18-37 0,0 1 0,-2 0 0,7 25 0,-8-27 0,-1 1 0,2-1 0,0 0 0,1 0 0,9 15 0,3-6 0,2 0 0,0-2 0,1 0 0,31 22 0,2 4 0,-42-38 0,1 0 0,1-1 0,0-1 0,31 14 0,23 13 0,-39-18 0,56 23 0,-5-3 0,-56-25 0,0-1 0,1-1 0,0-2 0,0 0 0,1-2 0,29 3 0,71 16 0,-72-17 0,-11-1 0,83 4 0,527-12 0,-631-1 0,1 0 0,34-9 0,12-1 0,106-13 0,-108 13 0,-43 7 0,-1 1 0,35-1 0,-21 4 0,47-10 0,-48 6 0,54-2 0,8 9 0,105-4 0,-184-2-1365,-4-1-5461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25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2442 24575,'2'-6'0,"0"0"0,0 1 0,0-1 0,1 1 0,0 0 0,0-1 0,1 1 0,-1 1 0,5-6 0,2-2 0,180-241 0,-182 240 0,1 1 0,0 0 0,1 0 0,1 1 0,12-10 0,49-43 0,-31 27 0,1 3 0,58-38 0,-35 22 0,-51 38 0,-1 1 0,2 0 0,26-14 0,-25 16 0,-1-1 0,24-19 0,16-10 0,31-15 0,-48 28 0,73-35 0,-48 24 0,-50 28 0,1 1 0,0 0 0,28-11 0,114-41 0,17-5 0,27-10 0,-70 26 0,12-3 0,70-17 0,-59 30 0,37-13 0,-146 39 0,0 2 0,55-7 0,-47 9 0,60-18 0,-60 14 0,95-11 0,-144 24 0,132-21 0,-40 5 0,-66 13 0,-1-2 0,52-15 0,-55 13 0,45-8 0,-21 5 0,59-10 0,-66 14 0,-1-2 0,77-25 0,-101 28 0,1 0 0,0 1 0,0 1 0,26-2 0,36-6 0,-78 11 0,187-36 0,-165 32 0,1-1 0,33-11 0,37-9 0,206-24 0,-99 0 0,100-3 0,-251 43 0,56-18 0,-39 8 0,96-11 0,-96 20 0,86-11 0,-96 9 0,-1 3 0,1 1 0,87 2 0,-112 5 0,60-11 0,-59 7 0,57-2 0,-81 7 0,20 1 0,1-2 0,-1-1 0,56-11 0,-57 8 0,0 1 0,0 1 0,48 2 0,-47 2 0,0-2 0,0-1 0,43-8 0,76-16 0,-118 21 0,0 1 0,1 1 0,50 3 0,-51 1 0,1-1 0,-1-2 0,52-9 0,-51 6 0,0 1 0,0 1 0,0 2 0,42 4 0,-29-1 0,50-5 0,-27-9 0,-50 8 0,0 0 0,29-1 0,18 4 0,-20 1 0,0-2 0,52-10 0,-48 3 0,-8 0 0,-1 2 0,80-3 0,460 11 0,-562-2 0,1-1 0,34-8 0,-33 5 0,0 2 0,25-2 0,91 6 0,55-2 0,-123-11 0,-49 7 0,0 2 0,26-2 0,687 3 0,-357 5 0,-228-6 0,159 6 0,-228 9 0,20 1 0,-73-11 0,1 1 0,-1 2 0,34 10 0,-34-8 0,-1-1 0,1-1 0,42 3 0,31 4 0,-72-7 0,51 2 0,-45-5 0,61 12 0,-42-5 0,-31-5 0,0 1 0,29 12 0,-29-10 0,-1 0 0,29 5 0,-14-5 0,1 1 0,-1 2 0,49 21 0,93 54 0,-76-35 0,135 68 0,-164-89 0,-55-24 0,0 1 0,0 1 0,0 1 0,-1 0 0,24 16 0,-26-15 0,1 0 0,1-2 0,0 1 0,0-2 0,31 10 0,-28-11 0,0 2 0,-1 0 0,0 0 0,20 13 0,46 27 0,-63-38 0,-1 1 0,-1 1 0,0 1 0,28 23 0,-33-24 0,1 0 0,0-1 0,20 10 0,35 26 0,-47-29 0,1-1 0,32 17 0,7 4 0,-14-9 0,-35-22 0,0 2 0,-1-1 0,1 2 0,10 9 0,-3-2 0,0-1 0,27 16 0,-26-18 0,0 1 0,25 23 0,30 20 0,-8-7 0,-56-39 0,0-1 0,0 2 0,-1-1 0,0 2 0,-1-1 0,-1 2 0,0-1 0,-1 1 0,8 17 0,1 3 0,23 36 0,11 20 0,-24-38-61,-18-37-126,0 1 1,-1 0 0,-1 0 0,-1 1-1,0 0 1,5 28 0,-9-26-6640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32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0 933 24575,'8'2'0,"0"0"0,0 1 0,0-1 0,-1 1 0,9 5 0,-1-1 0,26 8 0,0-2 0,50 8 0,-22-5 0,-44-11 0,-1-2 0,1 0 0,29-1 0,-28-2 0,0 1 0,47 9 0,-29-3 0,0-2 0,1-2 0,88-6 0,-32 1 0,352 2 0,-429-2 0,1-1 0,-1-1 0,0-1 0,32-11 0,18-4 0,-16 5 0,-1-3 0,92-44 0,-132 55 0,20-7 0,55-14 0,22-7 0,13-29 0,-114 58 0,24-8 0,-1-1 0,57-34 0,-70 36 0,46-20 0,8-3 0,-61 28 0,1 1 0,-1 1 0,1 1 0,23-5 0,26-8 0,187-82 0,-150 53 0,-82 37 0,0 1 0,0 1 0,1 1 0,0 1 0,28-4 0,46-14 0,-49 3 0,12-3 0,17 6 0,69-20 0,-99 18 0,-35 14 0,-1 2 0,0-1 0,20-5 0,45-8 0,74-16 0,-129 30 0,-1-1 0,29-11 0,-29 9 0,-1 1 0,34-6 0,63-9 0,-65 11 0,1 1 0,86-2 0,-118 10 0,1-1 0,32-7 0,32-3 0,515 11 80,-293 3-1525,-284-2-5381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43.7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28 152 24575,'-2'0'0,"1"1"0,0-1 0,0 1 0,0-1 0,0 1 0,0-1 0,0 1 0,0 0 0,0 0 0,0 0 0,1-1 0,-1 1 0,0 0 0,0 0 0,1 0 0,-1 0 0,0 0 0,1 0 0,-1 0 0,1 1 0,0-1 0,-1 0 0,1 0 0,0 0 0,-1 0 0,1 1 0,0 1 0,-4 38 0,3-36 0,-2 437 0,6-226 0,-2-196 0,2-1 0,0 1 0,1-1 0,12 36 0,8 37 0,-16-58 0,0 0 0,2-1 0,2-1 0,1 0 0,1 0 0,25 39 0,26 51 0,-43-87 0,1-1 0,2-1 0,2-1 0,0-1 0,2-2 0,2-1 0,33 25 0,-33-32 0,-9-4 0,0-2 0,1-1 0,1-1 0,44 19 0,-38-23 0,0 2 0,52 27 0,-70-32 0,0-2 0,0 0 0,1 0 0,-1-1 0,1 0 0,23 1 0,19 4 0,-17-2 0,1-2 0,-1-1 0,76-6 0,-61 0 0,58 6 0,-43 9 0,-49-8 0,0-1 0,26 2 0,537-3 0,-283-4 0,-280 1 0,1-1 0,31-8 0,35-2 0,-63 9 0,0 0 0,0-1 0,36-11 0,-35 7 0,0 2 0,0 2 0,28-3 0,47-9 0,-48 7 0,75-17 0,-109 22 0,0 0 0,0-2 0,17-7 0,33-9 0,235-53 0,-151 24 0,-97 39 0,6-1 0,85-30 0,-77 18 0,2 4 0,83-16 0,-125 30 0,-2-1 0,42-18 0,17-6 0,-50 22 0,51-9 0,-75 16 0,0 0 0,0 0 0,-1-1 0,19-9 0,27-10 0,158-39 0,-102 24 0,-36 19 0,73-14 0,-133 30 0,1-1 0,-2-1 0,17-7 0,-20 7 0,1 0 0,0 1 0,0 0 0,0 1 0,20-2 0,59-9 0,-33 3 0,91-14 0,-134 21 0,-1 1 0,0-2 0,20-8 0,-23 8 0,0 0 0,1 1 0,0 0 0,0 1 0,19-2 0,72-9 0,-32 2 0,54-12 0,75-27 0,-75 27 0,0-2 0,-76 16 0,74-25 0,-62 15 0,22 5 0,-17 4 0,173-24 0,-207 30 0,55-16 0,19-3 0,69-2 0,-26 1 0,-23 2 0,-44 10 0,-61 8 0,0 2 0,27-2 0,-1 1 0,0-2 0,52-13 0,-13 3 0,67-5 0,-135 17 0,152-28 0,-44 8 0,-1-1 0,-109 21 0,0-1 0,0 0 0,17-8 0,33-10 0,236-60 0,-182 47 0,-68 21 0,89-35 0,-121 42 0,0 1 0,1 0 0,28-3 0,36-10 0,-45 6 0,130-37 0,-47 24 0,3 2 0,149-23 0,-234 39 0,-15 3 0,-1 1 0,1 2 0,27-1 0,-34 3 0,-1-1 0,32-8 0,35-2 0,12 11 0,-47 2 0,0-2 0,77-13 0,-90 9-455,1 1 0,59 3 0,-77 1-6371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9:08.05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7699 24575,'0'1032'0,"1"-1012"0,1-1 0,8 33 0,3 33 0,-13-71 0,0 10 0,0-1 0,2 0 0,1 0 0,0 0 0,2 0 0,14 41 0,-11-41 0,-1 0 0,5 35 0,-6-32 0,13 45 0,-4-22 0,-11-35 0,1 1 0,0-1 0,12 24 0,0-9 0,1 6 0,2-1 0,2-1 0,41 49 0,-33-44 0,-25-30 0,1-1 0,0 0 0,0 0 0,0 0 0,1 0 0,9 6 0,48 42 0,-49-40 0,1-1 0,25 17 0,-11-6 0,-25-20 0,1 0 0,-1-1 0,1 0 0,0 0 0,7 4 0,272 108 0,-246-105 0,1-1 0,0-3 0,0-1 0,46 1 0,-69-6 0,68 10 0,-51-5 0,49 1 0,-51-6 0,49 11 0,-50-7 0,52 2 0,-46-6 0,-6-2 0,1 2 0,-1 1 0,49 9 0,-37-4 0,1-2 0,-1-2 0,1-1 0,48-6 0,9 1 0,653 3 0,-728-1 0,-1-2 0,29-5 0,43-5 0,-10 0 0,-66 8 0,1 2 0,23-2 0,18 5 0,-31 0 0,-1 0 0,1-3 0,47-8 0,-51 6 0,1 1 0,0 2 0,34 1 0,-34 1 0,-1-1 0,1-1 0,38-8 0,-38 4 0,0 2 0,0 2 0,48 1 0,-47 1 0,0 0 0,0-2 0,43-8 0,-46 4 0,46-1 0,-45 5 0,44-9 0,-45 6 0,0 1 0,45 0 0,-44 4 0,0-2 0,42-8 0,-41 5 0,1 1 0,-1 2 0,33 1 0,-32 1 0,-1-1 0,0-1 0,35-8 0,-37 5 0,0 2 0,32-1 0,-32 3 0,0-2 0,32-6 0,131-28 0,-63 13 0,37-14 0,-1 0 0,-51 15 0,27-5 0,-116 25 0,0-2 0,33-11 0,-38 10 0,1 0 0,0 2 0,0 0 0,31-2 0,-24 4 0,53-11 0,-33 5 0,5-4 0,24-2 0,-57 12 0,0-1 0,0-1 0,0 0 0,23-10 0,46-10 0,39 0 0,-69 12 0,-39 8 0,0 0 0,1 1 0,22-1 0,101 7 0,116-5 0,-190-10 0,-49 8 0,0 0 0,27-1 0,67 7 0,50-4 0,-95-10 0,-50 8 0,0 0 0,29-1 0,70-8 0,-78 7 0,56 0 0,-5 8 0,97-4 0,-119-11 0,-50 9 0,0 1 0,29-3 0,62 6 0,-56 1 0,1-2 0,83-13 0,-100 9 0,1 2 0,75 2 0,25-1 0,-70-10 0,-50 8 0,0 0 0,29-1 0,70-8 0,-78 8 0,56-2 0,484 8 0,-559-2 0,-1-1 0,33-8 0,33-3 0,93 15 0,72-4 0,-166-10 0,-54 7 0,57-4 0,11 10 0,-39 1 0,0-3 0,102-15 0,66-9 0,-191 20 0,0 2 0,67 2 0,23-1 0,-58-10 0,-49 8 0,0 1 0,26-2 0,39 5 0,-50 1 0,0-1 0,0-2 0,67-12 0,-19-1 0,-60 12 0,1 0 0,-1-2 0,35-12 0,-39 11 0,0 1 0,0 1 0,0 1 0,28-2 0,32-5 0,-50 5 0,0 2 0,0 1 0,33 2 0,-33 1 0,0-2 0,0 0 0,35-8 0,-27 4 0,-1 0 0,1 3 0,42 1 0,38-2 0,-47-9 0,-50 8 0,0 0 0,25 0 0,73-9 0,-78 7 0,56-1 0,-13 9 0,88-3 0,-102-12 0,-50 9 0,0 1 0,29-3 0,89 8 0,55-4 0,-123-10 0,-50 8 0,1 0 0,27 0 0,5 3 0,-22 1 0,0-1 0,0-1 0,45-9 0,-22-1 0,1 2 0,0 3 0,106 0 0,-141 6 0,0-1 0,0 0 0,19-6 0,47-5 0,-46 13 0,-8 0 0,-1-2 0,1-1 0,30-6 0,-31 4 0,1 1 0,49 0 0,-56 4 0,0-1 0,1-1 0,-1-1 0,0-1 0,35-10 0,-29 6 0,0 1 0,0 2 0,1 1 0,0 2 0,0 0 0,-1 2 0,36 4 0,-15-1 0,60-6 0,-42-9 0,-50 8 0,1 0 0,27-1 0,62-8 0,-73 8 0,49-2 0,-64 6 0,10 2 0,-1-2 0,1-1 0,47-10 0,-47 7 0,-1 1 0,1 2 0,0 0 0,41 5 0,56-4 0,-109-1 0,-1-2 0,1 0 0,25-10 0,-27 8 0,0 1 0,0 1 0,1 0 0,22-2 0,66-9 0,-34 3 0,-32 6 0,73-24 0,-81 20 0,0 2 0,1 0 0,51-4 0,22-3 0,-35 4 0,-4 0 0,-40 6 0,0 1 0,32-1 0,-37 5 0,8 1 0,1-2 0,-1-1 0,50-10 0,-22 0 0,1 2 0,1 3 0,108 1 0,-136 6 0,1 0 0,-1-2 0,0-1 0,31-8 0,-35 7 0,0 0 0,0 2 0,0 0 0,28 3 0,-26 0 0,0-1 0,0-1 0,38-7 0,-22 1 0,1 2 0,-1 2 0,70 4 0,60-3 0,-48-22 0,-75 13 0,-26 6 0,-1 0 0,47-1 0,-45 5 0,50-10 0,21-1 0,-76 10 0,-1 0 0,23-7 0,-22 5 0,-1 0 0,25-1 0,-10 5 0,-7-1 0,1 0 0,0-1 0,31-8 0,44-5 0,-19 4 0,141-14 0,-51-1 0,-79 17 0,-78 8 0,1 0 0,-1-1 0,1-1 0,-1-1 0,36-12 0,-18 3 0,-1 2 0,67-11 0,-15 3 0,-46 8 0,0-2 0,44-21 0,-21 9 0,-48 20 0,-1-1 0,0 0 0,0-2 0,0 0 0,-1 0 0,22-18 0,99-70 0,-49 37 0,-45 32 0,-27 18 0,-1 0 0,24-21 0,26-21 0,10-10 0,-45 28 0,-1-1 0,22-37 0,-27 38 0,59-113 0,-65 114 0,-1-1 0,20-62 0,-24 60 0,2-31 0,-12 54 0,0 0 0,1-1 0,0 1 0,8-19 0,0 3 0,-1 1 0,8-37 0,8-25 0,48-111 0,-68 182 0,0-1 0,-2 1 0,4-28 0,1 1 0,49-147 0,-11 43 0,-26 80 0,-13 47 0,-1 1 0,-1-1 0,-2 0 0,0 0 0,1-27 0,-3 20 0,11-52 0,-2 15 0,0 1 0,-6 39 0,-1 0 0,0-33 0,-3 37 0,-2-23 0,3-1 0,11-68 0,13-63 0,-20 127 0,-2-1 0,-2 0 0,-5-53 0,4-91 0,10 120 0,-6 52 0,-1-1 0,1-30 0,-8-93 0,5-110 0,10 174 0,-6 52 0,2-56 0,-9-919 0,0 978 0,-11-57 0,7 55 0,-3-53 0,9-596 0,-3 660 0,1 0 0,-9-33 0,-3-34 0,-11-90 0,22 158 0,-1 0 0,0 0 0,-1 1 0,-10-27 0,8 25 0,1 1 0,0-1 0,-4-36 0,7 34 0,-2 1 0,0-1 0,-2 1 0,0 0 0,-12-25 0,7 18 0,-13-51 0,15 44 0,-2 1 0,-1 0 0,-21-38 0,4 7 0,10 22 0,-2 0 0,-2 1 0,-42-56 0,21 38 0,-43-53 0,-12 13 0,71 71 0,-110-102 0,46 39 0,54 61 0,-1 2 0,-81-45 0,80 48 0,31 19 0,0 0 0,0 0 0,0 1 0,-1 1 0,1-1 0,-1 1 0,0 1 0,0 0 0,-16-3 0,-54-6 0,51 6 0,0 2 0,-33-1 0,-55 3 0,-169 6 0,201 8 67,55-6-783,-56 2 0,64-8-6110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06.968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28 24575,'29'-2'0,"-1"-1"0,29-6 0,-28 4 0,55-3 0,521 9 0,-577 0 0,57 11 0,-55-6 0,53 2 0,-12-9 0,-34 0 0,0 1 0,0 2 0,68 11 0,-76-8 0,2-1 0,-1-1 0,0-2 0,37-4 0,62 4 0,-61 11 0,-50-7 0,0-2 0,29 3 0,-16-6 0,0 0 0,0 1 0,0 2 0,-1 0 0,1 2 0,51 16 0,-58-13 0,48 7 0,-23-5 0,23 4 0,-43-10 0,-1 2 0,0 1 0,0 1 0,0 1 0,-1 2 0,26 13 0,-38-16 0,0-1 0,31 9 0,-36-14 0,1 2 0,-1-1 0,1 1 0,-1 1 0,0 0 0,-1 0 0,1 1 0,-1 0 0,10 9 0,-6-2 0,1-2 0,1 1 0,21 11 0,33 28 0,-50-36 0,-1 0 0,32 17 0,-30-20 0,0 1 0,29 25 0,-32-23 0,1-2 0,25 16 0,12 8 0,-7-3 0,2-2 0,84 41 0,-71-34 0,-50-29 0,1-1 0,0-1 0,29 13 0,1-4 0,-1 2 0,53 32 0,-81-43 0,0-1 0,27 9 0,-30-12 0,0 0 0,1 1 0,-2 1 0,1 0 0,15 11 0,-10-7 0,-1 0 0,1-2 0,0 0 0,1 0 0,32 8 0,28 12 0,-13 0 0,0-3 0,2-2 0,95 18 0,-76-15 0,-66-19 0,1 0 0,29 5 0,0-3 0,-21-3 0,0-2 0,39 2 0,-48-5 0,0 1 0,30 7 0,37 4 0,260-12 84,-166-3-1533,-160 2-5377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9:52.8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 6530 24575,'1'31'0,"2"0"0,1 0 0,1-1 0,11 36 0,48 115 0,-31-109 0,46 74 0,-32-64 0,-29-52 0,1-1 0,40 46 0,-25-35 0,48 60 0,-76-92 0,0-1 0,0-1 0,1 1 0,12 8 0,-11-9 0,-1 0 0,1 1 0,-2 0 0,11 12 0,-4-3 0,1-1 0,1 0 0,0-1 0,17 13 0,21 18 0,-14-9 0,1-3 0,3-1 0,56 34 0,-14-5 0,-39-25 0,2 2 0,-33-26 0,-1 0 0,1 0 0,1-2 0,0 0 0,24 10 0,-28-14 0,0 0 0,-1 1 0,0 0 0,17 15 0,-16-12 0,1-1 0,26 15 0,313 156 0,-284-153 0,-43-17 0,43 21 0,-25-9 0,76 28 0,-26-13 0,-45-19 0,57 14 0,-59-19 0,70 29 0,-65-21 0,2-3 0,79 15 0,-75-19 0,-13-6 0,-32-6 0,1 0 0,-1 1 0,0 0 0,21 9 0,0 2 0,0-3 0,1-1 0,61 11 0,-12-4 0,-26-7 0,-46-9 0,1 1 0,-1 0 0,0 0 0,0 1 0,0 1 0,0 0 0,15 8 0,-14-7 0,1 0 0,-1-1 0,1 0 0,0-1 0,0 0 0,0-1 0,20 0 0,35 7 0,174 28 0,-212-32 0,53 16 0,5 2 0,264 31 0,-323-49 0,0 0 0,27 10 0,-33-8 0,1-1 0,-1-1 0,45 3 0,-41-7 0,1 0 0,-1 2 0,27 7 0,96 16 0,1 0 0,-124-21 0,1-2 0,30 1 0,-31-3 0,1 1 0,31 8 0,-29-6 0,0 0 0,0-2 0,52-2 0,-52-2 0,0 2 0,1 2 0,48 8 0,-44-4 0,-1-2 0,0-1 0,38-2 0,30 2 0,-16 9 0,-55-7 0,53 3 0,1859-7 0,-918-3 0,-1006 1 0,0-1 0,33-8 0,33-3 0,19 14 0,44-2 0,-81-12 0,-49 9 0,1 0 0,27-1 0,71-8 0,-78 7 0,56-1 0,-61 6 0,0-2 0,39-9 0,-56 9 0,44-3 0,0 2 0,96 6 0,-39 1 0,-90-5 0,0 0 0,29-8 0,-28 5 0,54-4 0,-12 10 0,-34 0 0,1-1 0,-1-2 0,68-12 0,-79 9 0,0 1 0,46 0 0,-45 4 0,0-2 0,46-9 0,-30 4 0,0 2 0,0 2 0,1 1 0,49 6 0,9-1 0,-67-3 0,1 1 0,-1-2 0,1-1 0,58-12 0,-69 10 0,0 1 0,0 0 0,36 3 0,-35 0 0,0-1 0,0-1 0,26-5 0,-19 1 0,0 2 0,49 0 0,-4 1 0,-47-1 0,1-2 0,30-10 0,-37 9 0,1 1 0,-1 1 0,50-3 0,-8 9 0,-29 1 0,-1-2 0,1-2 0,70-13 0,-81 10 0,47-3 0,-46 6 0,44-9 0,-45 6 0,0 1 0,32 0 0,-31 3 0,0-2 0,29-6 0,19-6 0,89-8 0,-96 13 0,0-3 0,100-35 0,129-32 0,-272 75 0,-2-1 0,1-1 0,-1-1 0,0-2 0,23-12 0,-36 17 0,0 1 0,0 0 0,1 1 0,-1 0 0,1 1 0,0 0 0,0 1 0,-1 0 0,15 1 0,51-6 0,-4-4 0,0 3 0,1 3 0,78 8 0,-20-2 0,1100-2 0,-1203-1 0,56-11 0,-56 6 0,55-2 0,-54 8 0,0-1 0,0-1 0,40-9 0,-25-1 0,0 3 0,1 2 0,60-2 0,-87 8 0,1-1 0,31-8 0,34-3 0,-56 13 0,0-2 0,49-11 0,22 1 0,-72 10 0,45-10 0,244-50 0,-141 36 0,-141 20 0,47-14 0,27-5 0,42-1 0,-25 1 0,-75 13 0,25-2 0,-58 12 0,0-1 0,-1-1 0,1-1 0,21-8 0,-17 5 0,0 2 0,24-5 0,104-15 0,-90 16 0,-34 4 0,1 2 0,36-1 0,-45 3 0,-1 0 0,-1-1 0,1 0 0,0-2 0,17-6 0,-16 5 0,0 0 0,0 2 0,37-5 0,41-7 0,-42 5 0,73-14 0,-102 20 0,51-18 0,-2 1 0,-27 11 0,15-3 0,89-31 0,21-11 0,-140 44 0,62-29 0,-8 1 0,142-61 0,-38 8 0,-130 66 0,-34 17 0,-1-2 0,0 0 0,30-21 0,-28 16 0,1 0 0,42-17 0,31-17 0,8-6 0,-72 40 0,50-31 0,73-49 0,-79 36 0,32-22 0,-82 61 0,-1-2 0,41-41 0,14-12 0,-57 51 0,50-56 0,-49 49 0,34-30 0,-42 42 0,0-1 0,-1-1 0,16-26 0,26-29 0,-16 26 0,-2-1 0,49-79 0,6-9 0,-54 80 0,89-136 0,-18 2 0,-33 51 0,-65 111 0,25-65 0,-10 18 0,28-71 0,-14 27 0,-37 97 0,-2-1 0,-1-1 0,-1 1 0,-1-1 0,1-43 0,-4 47 0,9-51 0,-6 50 0,-1 0 0,0-28 0,-2 16 0,1-1 0,3 0 0,0 1 0,17-51 0,-18 63 0,-1 0 0,-1 0 0,-1-1 0,-3-39 0,0 38 0,2 0 0,0 0 0,10-52 0,-4 37 0,-2 0 0,-2 0 0,-2 0 0,-4-57 0,0-4 0,4 52 0,3 0 0,10-56 0,-10 71 0,-1-1 0,-2-42 0,-2 48 0,1 0 0,2 1 0,10-58 0,14-65 0,-19 108 0,-2 0 0,-2-1 0,-6-85 0,0 26 0,3 103 0,1-30 0,-2-1 0,-1 0 0,-11-53 0,-13-92 0,16 127 0,6 29 0,-1-1 0,0 1 0,-17-40 0,11 39 0,0 0 0,2-1 0,1-1 0,0 1 0,-5-42 0,6 33 0,-1 0 0,-2 0 0,-1 1 0,-17-34 0,13 33 0,2-1 0,1-1 0,-10-49 0,17 63 0,-1 1 0,-1 0 0,-1 0 0,-14-27 0,-1-3 0,20 45 0,-25-62 0,-3 0 0,-51-82 0,-19 23 0,83 104 0,-1 1 0,-1 0 0,-1 2 0,0 1 0,-37-25 0,19 7 0,33 30 0,0 0 0,-1 1 0,0-1 0,0 2 0,-14-10 0,-12-5 0,-47-38 0,0-1 0,34 25 0,37 25 0,-2 1 0,1 0 0,-1 1 0,0 1 0,-18-9 0,-74-36 0,72 34 0,-50-20 0,-2 1 0,65 26 0,-1 2 0,1 0 0,-1 1 0,0 1 0,-1 1 0,1 0 0,-27-2 0,-47-5 0,66 6 0,-54-2 0,60 8 0,-10 0 0,1 0 0,-1-3 0,-43-8 0,-76-16 0,130 24 29,0 0 0,0 2 1,-38 1-1,39 1-326,1 0 1,-1-2 0,1 0-1,-27-6 1,29 1-6530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13:14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1285 24575,'-1'98'0,"3"108"0,-1-192 0,1 1 0,0 0 0,1-1 0,1 0 0,8 21 0,-11-30 0,1-1 0,0 0 0,1 0 0,-1 0 0,1-1 0,-1 1 0,1 0 0,0-1 0,1 0 0,-1 0 0,0 0 0,1 0 0,0 0 0,0-1 0,0 1 0,0-1 0,0 0 0,0-1 0,0 1 0,1-1 0,7 2 0,16 2 0,18 4 0,0-3 0,57 1 0,1558-8 0,-1642 2 0,-1 1 0,35 8 0,-33-6 0,0 0 0,25 1 0,654-3 0,-341-5 0,-236 6 0,133-6 0,-187-10 0,-50 9 0,0 1 0,29-3 0,333 5 0,-181 3 0,-192-2 0,1 0 0,-1 0 0,1-1 0,-1 0 0,1-1 0,-1 0 0,0 0 0,0 0 0,0-1 0,0 0 0,0 0 0,0 0 0,-1-1 0,0 0 0,1-1 0,8-8 0,-10 7 0,0 0 0,0-1 0,-1 0 0,0 0 0,0 0 0,0 0 0,-1-1 0,0 1 0,-1-1 0,1 0 0,-1 0 0,-1 0 0,0 0 0,0 0 0,0-10 0,-1-521 0,-2 247 0,2-161 0,2 434 0,1 0 0,1 0 0,0 0 0,2 0 0,0 1 0,1 0 0,13-25 0,-4 8 0,-12 26 0,-1 1 0,2-1 0,-1 1 0,1 0 0,0 0 0,1 1 0,0-1 0,0 1 0,9-8 0,-9 11 0,0 1 0,0-1 0,0 1 0,0 0 0,0 0 0,1 1 0,-1 0 0,1 0 0,0 0 0,-1 1 0,1 0 0,0 0 0,9 1 0,486-1 0,-222 4 0,650-3 0,-908 1 0,0 2 0,38 8 0,-13-1 0,5 0 0,-26-5 0,0 0 0,45 1 0,-55-5 43,-1 1 0,30 7 0,8 1-1537,-34-8-5332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13:40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1764 24575,'-1'97'0,"3"108"0,23-79 0,-14-75 0,-6-30 0,-1 0 0,2 36 0,-5-35 0,2-1 0,5 24 0,-3-23 0,-1 0 0,0 23 0,-4-39 0,0 0 0,1 0 0,-1 0 0,1 0 0,1 0 0,-1 0 0,1 0 0,0 0 0,4 8 0,-4-11 0,0-1 0,0 1 0,0-1 0,0 0 0,0 1 0,1-1 0,-1 0 0,1-1 0,-1 1 0,1 0 0,0-1 0,-1 1 0,1-1 0,0 0 0,0 0 0,0 0 0,0 0 0,0-1 0,0 1 0,5 0 0,68 9 0,-33-4 0,66 2 0,923-9 0,-1014 0 0,1-1 0,34-8 0,-33 5 0,0 2 0,25-2 0,50 5 0,-57 1 0,-1-1 0,1-2 0,66-12 0,-73 9 0,0 0 0,48 1 0,-43 3 0,54-9 0,-29 2 0,1 3 0,0 2 0,63 6 0,-7 0 0,-85-3 0,22 1 0,0-3 0,78-12 0,-71 6 0,0 3 0,124 6 0,-68 1 0,1315-2 0,-1414-1 0,-1-1 0,35-8 0,-33 5 0,0 2 0,26-2 0,518 3 0,-273 4 0,-274-2 0,0-1 0,0-1 0,-1-1 0,1 0 0,-1-1 0,31-12 0,-45 14 0,1 0 0,-1 0 0,1 0 0,-1 0 0,0-1 0,1 1 0,-1-1 0,-1 1 0,1-1 0,0 0 0,-1 0 0,1 0 0,-1 0 0,0 0 0,0 0 0,0 0 0,0 0 0,-1 0 0,1-1 0,-1-4 0,1-10 0,0 0 0,-4-28 0,1 19 0,-1-601 0,4 349 0,0 260 0,1-1 0,8-31 0,3-35 0,-15-28 0,4-48 0,10 94 0,-8 49 0,-1 0 0,2-26 0,-4-6 0,-1 22 0,1 0 0,1-1 0,9-43 0,15-77 0,-21 122 0,-1-1 0,-1-50 0,-3 52 0,1-1 0,1 1 0,8-32 0,-4 25 0,-5 27 0,1-1 0,-1 1 0,1 0 0,1 0 0,5-12 0,-6 15 0,0 1 0,1 0 0,-1 0 0,1 0 0,0 0 0,0 0 0,0 1 0,0 0 0,0-1 0,1 1 0,-1 0 0,1 0 0,-1 1 0,6-3 0,18-5 0,0 1 0,0 1 0,1 2 0,-1 0 0,32 0 0,145 6 0,-87 1 0,436-2-1365,-532 0-5461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14:08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2166 9035 24575,'-1309'0'0,"1290"1"0,1 1 0,-35 8 0,33-5 0,0-2 0,-26 2 0,-300-4 0,164-2 0,177 1 0,0 0 0,1 0 0,-1 0 0,0-1 0,0 0 0,1 1 0,-1-2 0,1 1 0,-1 0 0,1-1 0,-1 0 0,1 0 0,0 0 0,0-1 0,-5-3 0,6 2 0,0 1 0,0-1 0,1 0 0,0 1 0,0-1 0,0 0 0,0-1 0,0 1 0,1 0 0,0 0 0,0-1 0,0 1 0,0 0 0,1-1 0,-1 1 0,1-7 0,1-81 0,1 60 0,-2 0 0,-1-1 0,-1 1 0,-9-37 0,7 41 0,0 0 0,2-1 0,1 1 0,3-33 0,-3-56 0,-12 48 0,9 51 0,1 0 0,-3-29 0,5-500 0,3 264 0,-1 263 0,2-1 0,0 1 0,1 0 0,10-30 0,-7 28 0,-1 0 0,-1 0 0,2-32 0,8-50 0,-3 33 0,-1 9 0,-6 41 0,-2 0 0,2-27 0,-3 28 0,1-1 0,0 1 0,2 0 0,8-23 0,-7 24 0,-1-1 0,0 0 0,-1 0 0,1-28 0,-3 22 0,9-46 0,-6 47 0,-2-1 0,2-26 0,-3 14 0,8-47 0,-5 48 0,2-55 0,-8-940 0,3 1012 0,0-1 0,10-39 0,-2 11 0,0-1 0,-5 23 0,0 0 0,1-44 0,-6 52 0,-1-11 0,2 1 0,1-1 0,10-50 0,-6 41 0,-6 33 0,0-1 0,1 1 0,0-1 0,1 1 0,-1 0 0,4-8 0,-4 12 0,0 0 0,0 0 0,1 1 0,-1-1 0,0 0 0,1 1 0,-1-1 0,1 1 0,0 0 0,-1 0 0,1-1 0,0 1 0,0 0 0,0 0 0,0 0 0,0 1 0,0-1 0,0 0 0,0 1 0,0-1 0,0 1 0,0 0 0,3 0 0,7 0 0,-1 0 0,0 2 0,0-1 0,0 1 0,19 6 0,36 6 0,110 14 0,-45-4 0,-93-16 0,1-1 0,-1-1 0,42-1 0,-52-5 0,1 0 0,-1 2 0,49 10 0,99 13 0,-131-18 0,1-2 0,0-2 0,82-6 0,-25 1 0,-67 1 0,-2 0 0,0 2 0,1 1 0,62 12 0,-68-9 0,1-1 0,-1-1 0,1-2 0,41-4 0,56 4 0,-59 11 0,-49-8 0,0 0 0,26 1 0,571-4 0,-301-3 0,-295 1 0,-1-1 0,33-8 0,33-2 0,462 10 0,-264 4 0,-264-3 0,-1-1 0,35-8 0,-33 6 0,0 0 0,26-1 0,535 3 0,-281 5 0,-281-5 0,0 1 0,33-9 0,33-3 0,62 15 0,59-4 0,-197 1 0,0-1 0,0-1 0,1 1 0,-2-2 0,1 1 0,0-1 0,10-7 0,58-39 0,-70 45 0,5-6 0,0-1 0,-2-1 0,1 1 0,-2-2 0,1 0 0,-2 0 0,13-28 0,-15 27 0,-1 0 0,-1 0 0,-1 0 0,3-22 0,3-10 0,15-105 0,-20 136 0,6-25 0,-2 0 0,-2-1 0,2-59 0,-9-730 0,-1 802 0,-10-56 0,7 56 0,-3-54 0,-4-52 0,6 90 0,-1-52 0,8-1110 0,0 1192 0,1 1 0,0-1 0,1 1 0,1 0 0,10-27 0,-8 27 0,-1-1 0,-1 0 0,0 0 0,-1 0 0,1-23 0,-3 28 0,0 0 0,0 0 0,1 0 0,0 0 0,1 0 0,0 0 0,0 1 0,1-1 0,1 1 0,-1 0 0,1 0 0,11-13 0,4-2 0,2 0 0,41-34 0,-49 46 0,11-9 0,42-25 0,19-14 0,17-11 0,-39 32 0,-31 22 0,4-1 0,1 1 0,43-13 0,-41 16 0,118-28 0,-95 28 0,89-35 0,-132 43 0,1 2 0,25-3 0,17-2 0,88-16 0,-64 13 0,-68 11 0,-1-1 0,0 0 0,0-2 0,-1 0 0,21-8 0,-19 6 0,0 0 0,1 2 0,-1 0 0,35-3 0,28-5 0,69-13 0,75-26 0,-80 22 0,49-2 0,-180 28 0,0-1 0,0 0 0,24-9 0,-27 7 0,1 2 0,0 0 0,0 0 0,0 1 0,16-1 0,80-9 0,-68 7 0,61-1 0,-76 7 0,7 1 0,-1-2 0,1-1 0,55-10 0,-45 5 0,0 2 0,1 2 0,-1 2 0,50 5 0,8-2 0,200-2-1365,-280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16:32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24575,'907'0'0,"-888"1"0,0 1 0,33 7 0,34 4 0,-70-13 0,13 1 0,-1 0 0,1 2 0,30 7 0,-16-3 0,0-2 0,0-2 0,0-2 0,51-4 0,7 0 0,1559 3 0,-1653 0 0,1 0 0,-1 0 0,0 1 0,1 0 0,-1 1 0,0-1 0,0 2 0,0-1 0,0 1 0,-1-1 0,1 2 0,9 5 0,-5 0 0,-1 0 0,1 1 0,-2 0 0,1 1 0,10 16 0,-3-4 0,-1 0 0,-1 1 0,-1 1 0,-2 0 0,0 0 0,-1 1 0,-2 1 0,-1 0 0,8 47 0,-6-16 0,-4-30 0,-2-1 0,0 35 0,-2-36 0,9 49 0,-6-50 0,2 51 0,-6-56 0,2 0 0,6 30 0,3 36 0,-10 462 0,-4-265 0,3-264 0,1 0 0,7 33 0,4 33 0,-11 647 0,-4-357 0,2 128 0,1-484 0,1-1 0,8 35 0,-6-33 0,0 0 0,1 26 0,-5-1 0,0-25 0,0-1 0,1 1 0,0-1 0,2 1 0,1-1 0,0 0 0,9 25 0,-7-26 0,0 1 0,-2 0 0,0 1 0,-1-1 0,-1 1 0,0 31 0,-2-23 0,2-1 0,8 40 0,-6-40 0,0 1 0,0 29 0,-3-30 0,2 0 0,6 33 0,-2-16 0,-2-1 0,-2 1 0,-2 0 0,-4 48 0,0 9 0,1-4 0,5 107 0,-3-201 0,1-1 0,-1 1 0,1 0 0,0-1 0,0 1 0,0-1 0,0 1 0,0-1 0,1 0 0,-1 1 0,1-1 0,-1 0 0,1 0 0,0 0 0,0 0 0,0 0 0,0 0 0,0-1 0,1 1 0,-1-1 0,0 1 0,1-1 0,-1 0 0,1 0 0,-1 0 0,1 0 0,0-1 0,-1 1 0,1-1 0,5 1 0,10 1 0,1-2 0,-1 0 0,32-3 0,-16 0 0,771 0 0,-427 5 0,-359-3 0,-1-1 0,36-8 0,-35 5 0,1 2 0,26-2 0,12 6-7,-41 0-264,0 0-1,0-1 0,0-1 1,28-5-1,-29 0-6554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12.517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0 24575,'1410'0'0,"-1392"2"0,1-1 0,34 10 0,-33-7 0,0 0 0,25 1 0,-17-3 0,-1 1 0,1 2 0,-1 1 0,47 16 0,-71-21 0,42 11 0,52 7 0,12 2 0,-58-6 0,-1 3 0,0 2 0,46 27 0,-43-21 0,-30-12 0,-1 0 0,-1 2 0,-1 0 0,0 2 0,-1 0 0,27 33 0,-4-6 0,32 55 0,-68-92 0,0 1 0,-1-1 0,1 1 0,-2 0 0,1 0 0,5 18 0,-6-15 0,0-1 0,1 0 0,0-1 0,11 17 0,-4-9 0,-1 1 0,0 0 0,-2 1 0,13 39 0,-12-33 0,0 1 0,16 26 0,-18-37 0,0 1 0,-2 0 0,7 25 0,-8-27 0,-1 1 0,2-1 0,0 0 0,1 0 0,9 15 0,3-6 0,2 0 0,0-2 0,1 0 0,31 22 0,2 4 0,-42-38 0,1 0 0,1-1 0,0-1 0,31 14 0,23 13 0,-39-18 0,56 23 0,-5-3 0,-56-25 0,0-1 0,1-1 0,0-2 0,0 0 0,1-2 0,29 3 0,71 16 0,-72-17 0,-11-1 0,83 4 0,527-12 0,-631-1 0,1 0 0,34-9 0,12-1 0,106-13 0,-108 13 0,-43 7 0,-1 1 0,35-1 0,-21 4 0,47-10 0,-48 6 0,54-2 0,8 9 0,105-4 0,-184-2-1365,-4-1-5461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25.32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2442 24575,'2'-6'0,"0"0"0,0 1 0,0-1 0,1 1 0,0 0 0,0-1 0,1 1 0,-1 1 0,5-6 0,2-2 0,180-241 0,-182 240 0,1 1 0,0 0 0,1 0 0,1 1 0,12-10 0,49-43 0,-31 27 0,1 3 0,58-38 0,-35 22 0,-51 38 0,-1 1 0,2 0 0,26-14 0,-25 16 0,-1-1 0,24-19 0,16-10 0,31-15 0,-48 28 0,73-35 0,-48 24 0,-50 28 0,1 1 0,0 0 0,28-11 0,114-41 0,17-5 0,27-10 0,-70 26 0,12-3 0,70-17 0,-59 30 0,37-13 0,-146 39 0,0 2 0,55-7 0,-47 9 0,60-18 0,-60 14 0,95-11 0,-144 24 0,132-21 0,-40 5 0,-66 13 0,-1-2 0,52-15 0,-55 13 0,45-8 0,-21 5 0,59-10 0,-66 14 0,-1-2 0,77-25 0,-101 28 0,1 0 0,0 1 0,0 1 0,26-2 0,36-6 0,-78 11 0,187-36 0,-165 32 0,1-1 0,33-11 0,37-9 0,206-24 0,-99 0 0,100-3 0,-251 43 0,56-18 0,-39 8 0,96-11 0,-96 20 0,86-11 0,-96 9 0,-1 3 0,1 1 0,87 2 0,-112 5 0,60-11 0,-59 7 0,57-2 0,-81 7 0,20 1 0,1-2 0,-1-1 0,56-11 0,-57 8 0,0 1 0,0 1 0,48 2 0,-47 2 0,0-2 0,0-1 0,43-8 0,76-16 0,-118 21 0,0 1 0,1 1 0,50 3 0,-51 1 0,1-1 0,-1-2 0,52-9 0,-51 6 0,0 1 0,0 1 0,0 2 0,42 4 0,-29-1 0,50-5 0,-27-9 0,-50 8 0,0 0 0,29-1 0,18 4 0,-20 1 0,0-2 0,52-10 0,-48 3 0,-8 0 0,-1 2 0,80-3 0,460 11 0,-562-2 0,1-1 0,34-8 0,-33 5 0,0 2 0,25-2 0,91 6 0,55-2 0,-123-11 0,-49 7 0,0 2 0,26-2 0,687 3 0,-357 5 0,-228-6 0,159 6 0,-228 9 0,20 1 0,-73-11 0,1 1 0,-1 2 0,34 10 0,-34-8 0,-1-1 0,1-1 0,42 3 0,31 4 0,-72-7 0,51 2 0,-45-5 0,61 12 0,-42-5 0,-31-5 0,0 1 0,29 12 0,-29-10 0,-1 0 0,29 5 0,-14-5 0,1 1 0,-1 2 0,49 21 0,93 54 0,-76-35 0,135 68 0,-164-89 0,-55-24 0,0 1 0,0 1 0,0 1 0,-1 0 0,24 16 0,-26-15 0,1 0 0,1-2 0,0 1 0,0-2 0,31 10 0,-28-11 0,0 2 0,-1 0 0,0 0 0,20 13 0,46 27 0,-63-38 0,-1 1 0,-1 1 0,0 1 0,28 23 0,-33-24 0,1 0 0,0-1 0,20 10 0,35 26 0,-47-29 0,1-1 0,32 17 0,7 4 0,-14-9 0,-35-22 0,0 2 0,-1-1 0,1 2 0,10 9 0,-3-2 0,0-1 0,27 16 0,-26-18 0,0 1 0,25 23 0,30 20 0,-8-7 0,-56-39 0,0-1 0,0 2 0,-1-1 0,0 2 0,-1-1 0,-1 2 0,0-1 0,-1 1 0,8 17 0,1 3 0,23 36 0,11 20 0,-24-38-61,-18-37-126,0 1 1,-1 0 0,-1 0 0,-1 1-1,0 0 1,5 28 0,-9-26-6640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08:32.33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0 933 24575,'8'2'0,"0"0"0,0 1 0,0-1 0,-1 1 0,9 5 0,-1-1 0,26 8 0,0-2 0,50 8 0,-22-5 0,-44-11 0,-1-2 0,1 0 0,29-1 0,-28-2 0,0 1 0,47 9 0,-29-3 0,0-2 0,1-2 0,88-6 0,-32 1 0,352 2 0,-429-2 0,1-1 0,-1-1 0,0-1 0,32-11 0,18-4 0,-16 5 0,-1-3 0,92-44 0,-132 55 0,20-7 0,55-14 0,22-7 0,13-29 0,-114 58 0,24-8 0,-1-1 0,57-34 0,-70 36 0,46-20 0,8-3 0,-61 28 0,1 1 0,-1 1 0,1 1 0,23-5 0,26-8 0,187-82 0,-150 53 0,-82 37 0,0 1 0,0 1 0,1 1 0,0 1 0,28-4 0,46-14 0,-49 3 0,12-3 0,17 6 0,69-20 0,-99 18 0,-35 14 0,-1 2 0,0-1 0,20-5 0,45-8 0,74-16 0,-129 30 0,-1-1 0,29-11 0,-29 9 0,-1 1 0,34-6 0,63-9 0,-65 11 0,1 1 0,86-2 0,-118 10 0,1-1 0,32-7 0,32-3 0,515 11 80,-293 3-1525,-284-2-5381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16:32.2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24575,'907'0'0,"-888"1"0,0 1 0,33 7 0,34 4 0,-70-13 0,13 1 0,-1 0 0,1 2 0,30 7 0,-16-3 0,0-2 0,0-2 0,0-2 0,51-4 0,7 0 0,1559 3 0,-1653 0 0,1 0 0,-1 0 0,0 1 0,1 0 0,-1 1 0,0-1 0,0 2 0,0-1 0,0 1 0,-1-1 0,1 2 0,9 5 0,-5 0 0,-1 0 0,1 1 0,-2 0 0,1 1 0,10 16 0,-3-4 0,-1 0 0,-1 1 0,-1 1 0,-2 0 0,0 0 0,-1 1 0,-2 1 0,-1 0 0,8 47 0,-6-16 0,-4-30 0,-2-1 0,0 35 0,-2-36 0,9 49 0,-6-50 0,2 51 0,-6-56 0,2 0 0,6 30 0,3 36 0,-10 462 0,-4-265 0,3-264 0,1 0 0,7 33 0,4 33 0,-11 647 0,-4-357 0,2 128 0,1-484 0,1-1 0,8 35 0,-6-33 0,0 0 0,1 26 0,-5-1 0,0-25 0,0-1 0,1 1 0,0-1 0,2 1 0,1-1 0,0 0 0,9 25 0,-7-26 0,0 1 0,-2 0 0,0 1 0,-1-1 0,-1 1 0,0 31 0,-2-23 0,2-1 0,8 40 0,-6-40 0,0 1 0,0 29 0,-3-30 0,2 0 0,6 33 0,-2-16 0,-2-1 0,-2 1 0,-2 0 0,-4 48 0,0 9 0,1-4 0,5 107 0,-3-201 0,1-1 0,-1 1 0,1 0 0,0-1 0,0 1 0,0-1 0,0 1 0,0-1 0,1 0 0,-1 1 0,1-1 0,-1 0 0,1 0 0,0 0 0,0 0 0,0 0 0,0 0 0,0-1 0,1 1 0,-1-1 0,0 1 0,1-1 0,-1 0 0,1 0 0,-1 0 0,1 0 0,0-1 0,-1 1 0,1-1 0,5 1 0,10 1 0,1-2 0,-1 0 0,32-3 0,-16 0 0,771 0 0,-427 5 0,-359-3 0,-1-1 0,36-8 0,-35 5 0,1 2 0,26-2 0,12 6-7,-41 0-264,0 0-1,0-1 0,0-1 1,28-5-1,-29 0-6554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13:14.22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 1285 24575,'-1'98'0,"3"108"0,-1-192 0,1 1 0,0 0 0,1-1 0,1 0 0,8 21 0,-11-30 0,1-1 0,0 0 0,1 0 0,-1 0 0,1-1 0,-1 1 0,1 0 0,0-1 0,1 0 0,-1 0 0,0 0 0,1 0 0,0 0 0,0-1 0,0 1 0,0-1 0,0 0 0,0-1 0,0 1 0,1-1 0,7 2 0,16 2 0,18 4 0,0-3 0,57 1 0,1558-8 0,-1642 2 0,-1 1 0,35 8 0,-33-6 0,0 0 0,25 1 0,654-3 0,-341-5 0,-236 6 0,133-6 0,-187-10 0,-50 9 0,0 1 0,29-3 0,333 5 0,-181 3 0,-192-2 0,1 0 0,-1 0 0,1-1 0,-1 0 0,1-1 0,-1 0 0,0 0 0,0 0 0,0-1 0,0 0 0,0 0 0,0 0 0,-1-1 0,0 0 0,1-1 0,8-8 0,-10 7 0,0 0 0,0-1 0,-1 0 0,0 0 0,0 0 0,0 0 0,-1-1 0,0 1 0,-1-1 0,1 0 0,-1 0 0,-1 0 0,0 0 0,0 0 0,0-10 0,-1-521 0,-2 247 0,2-161 0,2 434 0,1 0 0,1 0 0,0 0 0,2 0 0,0 1 0,1 0 0,13-25 0,-4 8 0,-12 26 0,-1 1 0,2-1 0,-1 1 0,1 0 0,0 0 0,1 1 0,0-1 0,0 1 0,9-8 0,-9 11 0,0 1 0,0-1 0,0 1 0,0 0 0,0 0 0,1 1 0,-1 0 0,1 0 0,0 0 0,-1 1 0,1 0 0,0 0 0,9 1 0,486-1 0,-222 4 0,650-3 0,-908 1 0,0 2 0,38 8 0,-13-1 0,5 0 0,-26-5 0,0 0 0,45 1 0,-55-5 43,-1 1 0,30 7 0,8 1-1537,-34-8-5332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13:40.7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 1764 24575,'-1'97'0,"3"108"0,23-79 0,-14-75 0,-6-30 0,-1 0 0,2 36 0,-5-35 0,2-1 0,5 24 0,-3-23 0,-1 0 0,0 23 0,-4-39 0,0 0 0,1 0 0,-1 0 0,1 0 0,1 0 0,-1 0 0,1 0 0,0 0 0,4 8 0,-4-11 0,0-1 0,0 1 0,0-1 0,0 0 0,0 1 0,1-1 0,-1 0 0,1-1 0,-1 1 0,1 0 0,0-1 0,-1 1 0,1-1 0,0 0 0,0 0 0,0 0 0,0 0 0,0-1 0,0 1 0,5 0 0,68 9 0,-33-4 0,66 2 0,923-9 0,-1014 0 0,1-1 0,34-8 0,-33 5 0,0 2 0,25-2 0,50 5 0,-57 1 0,-1-1 0,1-2 0,66-12 0,-73 9 0,0 0 0,48 1 0,-43 3 0,54-9 0,-29 2 0,1 3 0,0 2 0,63 6 0,-7 0 0,-85-3 0,22 1 0,0-3 0,78-12 0,-71 6 0,0 3 0,124 6 0,-68 1 0,1315-2 0,-1414-1 0,-1-1 0,35-8 0,-33 5 0,0 2 0,26-2 0,518 3 0,-273 4 0,-274-2 0,0-1 0,0-1 0,-1-1 0,1 0 0,-1-1 0,31-12 0,-45 14 0,1 0 0,-1 0 0,1 0 0,-1 0 0,0-1 0,1 1 0,-1-1 0,-1 1 0,1-1 0,0 0 0,-1 0 0,1 0 0,-1 0 0,0 0 0,0 0 0,0 0 0,0 0 0,-1 0 0,1-1 0,-1-4 0,1-10 0,0 0 0,-4-28 0,1 19 0,-1-601 0,4 349 0,0 260 0,1-1 0,8-31 0,3-35 0,-15-28 0,4-48 0,10 94 0,-8 49 0,-1 0 0,2-26 0,-4-6 0,-1 22 0,1 0 0,1-1 0,9-43 0,15-77 0,-21 122 0,-1-1 0,-1-50 0,-3 52 0,1-1 0,1 1 0,8-32 0,-4 25 0,-5 27 0,1-1 0,-1 1 0,1 0 0,1 0 0,5-12 0,-6 15 0,0 1 0,1 0 0,-1 0 0,1 0 0,0 0 0,0 0 0,0 1 0,0 0 0,0-1 0,1 1 0,-1 0 0,1 0 0,-1 1 0,6-3 0,18-5 0,0 1 0,0 1 0,1 2 0,-1 0 0,32 0 0,145 6 0,-87 1 0,436-2-1365,-532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15T04:14:08.8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2166 9035 24575,'-1309'0'0,"1290"1"0,1 1 0,-35 8 0,33-5 0,0-2 0,-26 2 0,-300-4 0,164-2 0,177 1 0,0 0 0,1 0 0,-1 0 0,0-1 0,0 0 0,1 1 0,-1-2 0,1 1 0,-1 0 0,1-1 0,-1 0 0,1 0 0,0 0 0,0-1 0,-5-3 0,6 2 0,0 1 0,0-1 0,1 0 0,0 1 0,0-1 0,0 0 0,0-1 0,0 1 0,1 0 0,0 0 0,0-1 0,0 1 0,0 0 0,1-1 0,-1 1 0,1-7 0,1-81 0,1 60 0,-2 0 0,-1-1 0,-1 1 0,-9-37 0,7 41 0,0 0 0,2-1 0,1 1 0,3-33 0,-3-56 0,-12 48 0,9 51 0,1 0 0,-3-29 0,5-500 0,3 264 0,-1 263 0,2-1 0,0 1 0,1 0 0,10-30 0,-7 28 0,-1 0 0,-1 0 0,2-32 0,8-50 0,-3 33 0,-1 9 0,-6 41 0,-2 0 0,2-27 0,-3 28 0,1-1 0,0 1 0,2 0 0,8-23 0,-7 24 0,-1-1 0,0 0 0,-1 0 0,1-28 0,-3 22 0,9-46 0,-6 47 0,-2-1 0,2-26 0,-3 14 0,8-47 0,-5 48 0,2-55 0,-8-940 0,3 1012 0,0-1 0,10-39 0,-2 11 0,0-1 0,-5 23 0,0 0 0,1-44 0,-6 52 0,-1-11 0,2 1 0,1-1 0,10-50 0,-6 41 0,-6 33 0,0-1 0,1 1 0,0-1 0,1 1 0,-1 0 0,4-8 0,-4 12 0,0 0 0,0 0 0,1 1 0,-1-1 0,0 0 0,1 1 0,-1-1 0,1 1 0,0 0 0,-1 0 0,1-1 0,0 1 0,0 0 0,0 0 0,0 0 0,0 1 0,0-1 0,0 0 0,0 1 0,0-1 0,0 1 0,0 0 0,3 0 0,7 0 0,-1 0 0,0 2 0,0-1 0,0 1 0,19 6 0,36 6 0,110 14 0,-45-4 0,-93-16 0,1-1 0,-1-1 0,42-1 0,-52-5 0,1 0 0,-1 2 0,49 10 0,99 13 0,-131-18 0,1-2 0,0-2 0,82-6 0,-25 1 0,-67 1 0,-2 0 0,0 2 0,1 1 0,62 12 0,-68-9 0,1-1 0,-1-1 0,1-2 0,41-4 0,56 4 0,-59 11 0,-49-8 0,0 0 0,26 1 0,571-4 0,-301-3 0,-295 1 0,-1-1 0,33-8 0,33-2 0,462 10 0,-264 4 0,-264-3 0,-1-1 0,35-8 0,-33 6 0,0 0 0,26-1 0,535 3 0,-281 5 0,-281-5 0,0 1 0,33-9 0,33-3 0,62 15 0,59-4 0,-197 1 0,0-1 0,0-1 0,1 1 0,-2-2 0,1 1 0,0-1 0,10-7 0,58-39 0,-70 45 0,5-6 0,0-1 0,-2-1 0,1 1 0,-2-2 0,1 0 0,-2 0 0,13-28 0,-15 27 0,-1 0 0,-1 0 0,-1 0 0,3-22 0,3-10 0,15-105 0,-20 136 0,6-25 0,-2 0 0,-2-1 0,2-59 0,-9-730 0,-1 802 0,-10-56 0,7 56 0,-3-54 0,-4-52 0,6 90 0,-1-52 0,8-1110 0,0 1192 0,1 1 0,0-1 0,1 1 0,1 0 0,10-27 0,-8 27 0,-1-1 0,-1 0 0,0 0 0,-1 0 0,1-23 0,-3 28 0,0 0 0,0 0 0,1 0 0,0 0 0,1 0 0,0 0 0,0 1 0,1-1 0,1 1 0,-1 0 0,1 0 0,11-13 0,4-2 0,2 0 0,41-34 0,-49 46 0,11-9 0,42-25 0,19-14 0,17-11 0,-39 32 0,-31 22 0,4-1 0,1 1 0,43-13 0,-41 16 0,118-28 0,-95 28 0,89-35 0,-132 43 0,1 2 0,25-3 0,17-2 0,88-16 0,-64 13 0,-68 11 0,-1-1 0,0 0 0,0-2 0,-1 0 0,21-8 0,-19 6 0,0 0 0,1 2 0,-1 0 0,35-3 0,28-5 0,69-13 0,75-26 0,-80 22 0,49-2 0,-180 28 0,0-1 0,0 0 0,24-9 0,-27 7 0,1 2 0,0 0 0,0 0 0,0 1 0,16-1 0,80-9 0,-68 7 0,61-1 0,-76 7 0,7 1 0,-1-2 0,1-1 0,55-10 0,-45 5 0,0 2 0,1 2 0,-1 2 0,50 5 0,8-2 0,200-2-1365,-280 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2A2D2-0672-48E7-6762-0195315D4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B1879-33FF-4F1E-F787-92CA4632E5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F0B01F-BF9F-17E8-CBCD-B0BFE0C09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2B20F-FE2D-E859-A966-7B55C4F83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2C226-AD1D-2C3A-31B1-AF9841E5F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47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5917-D8DD-72E5-6ADE-4E6C40CA3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297F54-2C02-7E36-78E8-99EB3E6437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5B801-7F66-29EB-A5AF-9B896B3A3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6B5A6-2CC2-BCEE-0A9A-0D149F25D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71DEB-7A72-4A16-288D-E4E641877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37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766014-003C-8DBA-F8E3-76304B88C3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61D175-F50B-F120-1110-37C45F131E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1DA15-AD41-53CF-11AA-43A33C30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7612D-B908-D930-77F3-CB5F24F5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0D60EF-3BB8-EB77-811B-F992D7583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30453-6A37-CA6B-C707-6E8CF037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09A74-AE95-E4E4-593B-178ADCAB6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ACE80-F634-BBB0-742D-6EE5FAB10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4CE6-6D1D-244C-941B-EFC81DD56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C135C-4A0A-B833-0C97-DC01FF90D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324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34111-5534-1F6D-BE28-B75666E40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916E2-C2F8-2A53-2161-A49B4AE61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A8921-88CE-99BA-607B-506AAC399F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99E81-19EF-4BE5-1E9D-28B340F31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BB086-B56D-DD10-AD8F-D9DE51B5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0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B179B-BCA1-D88B-7AC2-1AC0B750B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CD856-EF79-3CF7-65BA-330A41DB1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D6420-C778-9797-E408-DDC6417B7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851A00-68FD-4D3F-B5C9-5E3F49E4F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44173B-E4D8-2AE0-C5AC-358D5E508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B9A681-68A9-E53A-69F2-9C2C68EB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51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13B2D-A677-145C-6E50-C43EDCE36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725C22-E192-433D-5060-3199B99B9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98B192-0B61-6E3D-FE9F-9E8A0EB93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C9056-6056-120B-39F6-2F118270C8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470378-61A9-5DED-FAA6-6DF09F70D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C98FB3-4FA5-C25B-853D-7679E18D5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A95030-1C50-82C5-FBB9-25704042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BBE60E-FB23-BD88-67F2-3449A626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686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C5919-5A54-7A43-8D7A-CADE98277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1D7E37-0239-4330-A116-FFB0E09EA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98B88-BC04-9313-C863-1E31F88EE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BEB077-A2C0-B26A-E7F5-6E53CBE0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221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9770F7-D4CB-572F-BE9B-577E01216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14C1F-96CC-EDB9-E541-634F47450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862F1-B37F-8537-8FC6-4739A825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77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ACCEA-D3E8-ED4E-FD16-5298CA4E5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9A602-CE1F-D274-BF92-AAF4F578A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DF4F6D-1FA2-287E-CB8C-ECEE131C01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066120-8EBB-2202-5446-A93F20FAB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FD878-BDC3-2E51-9942-E0E6D1A6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0B559-E8CB-D3B7-5AD7-3A227EF1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11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48177-9A97-1B21-5D6B-49FBA4036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43F68-3DEC-4C34-D507-F65FD4870D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C7B21-F8EC-82E3-E8BB-14A4F1075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7D533-8393-3D1B-DFFE-B79F3F927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10158-1435-C325-DF45-59A0B9477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EAC5D9-7D35-E37A-FCA6-BBCFFF1E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9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D2C14E-9722-0BB3-60AC-A7F3443CE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83D92-BBF5-C2DE-A737-35CDA3F395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44D14-171A-7140-6D22-51E6B5987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46CD1B-7599-4665-A043-C68692A06B5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A85DB-F5F8-7540-EB54-05D57C78AA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795E7-041F-7312-11B8-5975331037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D524D99-4252-473E-8BB3-BED3119C95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379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8.png"/><Relationship Id="rId1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openxmlformats.org/officeDocument/2006/relationships/customXml" Target="../ink/ink4.xml"/><Relationship Id="rId17" Type="http://schemas.openxmlformats.org/officeDocument/2006/relationships/customXml" Target="../ink/ink6.xml"/><Relationship Id="rId2" Type="http://schemas.openxmlformats.org/officeDocument/2006/relationships/image" Target="../media/image11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openxmlformats.org/officeDocument/2006/relationships/customXml" Target="../ink/ink3.xml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customXml" Target="../ink/ink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customXml" Target="../ink/ink7.xml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9.xml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12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11" Type="http://schemas.openxmlformats.org/officeDocument/2006/relationships/image" Target="../media/image27.png"/><Relationship Id="rId5" Type="http://schemas.openxmlformats.org/officeDocument/2006/relationships/image" Target="../media/image14.png"/><Relationship Id="rId10" Type="http://schemas.openxmlformats.org/officeDocument/2006/relationships/customXml" Target="../ink/ink12.xml"/><Relationship Id="rId4" Type="http://schemas.openxmlformats.org/officeDocument/2006/relationships/image" Target="../media/image13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18.png"/><Relationship Id="rId18" Type="http://schemas.openxmlformats.org/officeDocument/2006/relationships/customXml" Target="../ink/ink19.xml"/><Relationship Id="rId26" Type="http://schemas.openxmlformats.org/officeDocument/2006/relationships/image" Target="../media/image23.png"/><Relationship Id="rId3" Type="http://schemas.openxmlformats.org/officeDocument/2006/relationships/image" Target="../media/image12.png"/><Relationship Id="rId21" Type="http://schemas.openxmlformats.org/officeDocument/2006/relationships/image" Target="../media/image27.png"/><Relationship Id="rId7" Type="http://schemas.openxmlformats.org/officeDocument/2006/relationships/image" Target="../media/image15.png"/><Relationship Id="rId12" Type="http://schemas.openxmlformats.org/officeDocument/2006/relationships/customXml" Target="../ink/ink16.xml"/><Relationship Id="rId17" Type="http://schemas.openxmlformats.org/officeDocument/2006/relationships/image" Target="../media/image25.png"/><Relationship Id="rId25" Type="http://schemas.openxmlformats.org/officeDocument/2006/relationships/customXml" Target="../ink/ink22.xml"/><Relationship Id="rId2" Type="http://schemas.openxmlformats.org/officeDocument/2006/relationships/image" Target="../media/image11.png"/><Relationship Id="rId16" Type="http://schemas.openxmlformats.org/officeDocument/2006/relationships/customXml" Target="../ink/ink18.xml"/><Relationship Id="rId20" Type="http://schemas.openxmlformats.org/officeDocument/2006/relationships/customXml" Target="../ink/ink20.xml"/><Relationship Id="rId29" Type="http://schemas.openxmlformats.org/officeDocument/2006/relationships/customXml" Target="../ink/ink2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11" Type="http://schemas.openxmlformats.org/officeDocument/2006/relationships/image" Target="../media/image17.png"/><Relationship Id="rId24" Type="http://schemas.openxmlformats.org/officeDocument/2006/relationships/image" Target="../media/image22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23" Type="http://schemas.openxmlformats.org/officeDocument/2006/relationships/customXml" Target="../ink/ink21.xml"/><Relationship Id="rId28" Type="http://schemas.openxmlformats.org/officeDocument/2006/relationships/image" Target="../media/image24.png"/><Relationship Id="rId10" Type="http://schemas.openxmlformats.org/officeDocument/2006/relationships/customXml" Target="../ink/ink15.xml"/><Relationship Id="rId19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4" Type="http://schemas.openxmlformats.org/officeDocument/2006/relationships/customXml" Target="../ink/ink17.xml"/><Relationship Id="rId22" Type="http://schemas.openxmlformats.org/officeDocument/2006/relationships/image" Target="../media/image20.png"/><Relationship Id="rId27" Type="http://schemas.openxmlformats.org/officeDocument/2006/relationships/customXml" Target="../ink/ink23.xml"/><Relationship Id="rId30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8DDE6-A703-642E-CE06-4DA3D70900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Screaming Bear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13AC5-5027-78DB-2AF6-F8E0E02F07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781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E9606-F520-768E-11D8-575D2F4B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ประกอบวงจร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BC371-B56F-FA00-D83B-39ECF15CF8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61" r="22458"/>
          <a:stretch/>
        </p:blipFill>
        <p:spPr>
          <a:xfrm>
            <a:off x="7562982" y="1427393"/>
            <a:ext cx="3582811" cy="4488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B9B95C-90C1-6794-7208-3FD595223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78" t="18274" r="14123" b="18171"/>
          <a:stretch/>
        </p:blipFill>
        <p:spPr>
          <a:xfrm flipH="1" flipV="1">
            <a:off x="4178473" y="1667501"/>
            <a:ext cx="1512121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1F5238-7547-1455-ACB3-BD468114C0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04" t="11128" r="11651" b="8278"/>
          <a:stretch/>
        </p:blipFill>
        <p:spPr>
          <a:xfrm rot="5400000">
            <a:off x="705978" y="1477660"/>
            <a:ext cx="1836691" cy="1926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AA077D-13FC-301D-428C-A6E0005A3A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1" y="3658353"/>
            <a:ext cx="3157025" cy="3157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D91F6F2A-4D06-980E-7666-37699A9DDD61}"/>
                  </a:ext>
                </a:extLst>
              </p14:cNvPr>
              <p14:cNvContentPartPr/>
              <p14:nvPr/>
            </p14:nvContentPartPr>
            <p14:xfrm>
              <a:off x="2344463" y="2742345"/>
              <a:ext cx="1936800" cy="137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D91F6F2A-4D06-980E-7666-37699A9DDD6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6823" y="2724705"/>
                <a:ext cx="19724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D0262E6-D43F-93EE-AD71-8058CEB7AFA3}"/>
                  </a:ext>
                </a:extLst>
              </p14:cNvPr>
              <p14:cNvContentPartPr/>
              <p14:nvPr/>
            </p14:nvContentPartPr>
            <p14:xfrm>
              <a:off x="2263103" y="2208105"/>
              <a:ext cx="1991160" cy="481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D0262E6-D43F-93EE-AD71-8058CEB7AF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103" y="2190465"/>
                <a:ext cx="20268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226CB63-2BD8-81D5-CE0A-DB0756A1E78C}"/>
                  </a:ext>
                </a:extLst>
              </p14:cNvPr>
              <p14:cNvContentPartPr/>
              <p14:nvPr/>
            </p14:nvContentPartPr>
            <p14:xfrm>
              <a:off x="5594903" y="2923785"/>
              <a:ext cx="2077920" cy="580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226CB63-2BD8-81D5-CE0A-DB0756A1E7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76903" y="2905785"/>
                <a:ext cx="211356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DBF86CD-C4C1-4A4D-9119-1EB348D4E5E0}"/>
                  </a:ext>
                </a:extLst>
              </p14:cNvPr>
              <p14:cNvContentPartPr/>
              <p14:nvPr/>
            </p14:nvContentPartPr>
            <p14:xfrm>
              <a:off x="5639903" y="931545"/>
              <a:ext cx="5288040" cy="879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DBF86CD-C4C1-4A4D-9119-1EB348D4E5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2263" y="913545"/>
                <a:ext cx="5323680" cy="9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B6CEF94-F445-CAAA-5143-6334482F9A16}"/>
                  </a:ext>
                </a:extLst>
              </p14:cNvPr>
              <p14:cNvContentPartPr/>
              <p14:nvPr/>
            </p14:nvContentPartPr>
            <p14:xfrm>
              <a:off x="5603903" y="1628505"/>
              <a:ext cx="2045520" cy="383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B6CEF94-F445-CAAA-5143-6334482F9A1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85903" y="1610865"/>
                <a:ext cx="2081160" cy="4186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Pir - Motion Sensor Relay On/Off Circuit">
            <a:extLst>
              <a:ext uri="{FF2B5EF4-FFF2-40B4-BE49-F238E27FC236}">
                <a16:creationId xmlns:a16="http://schemas.microsoft.com/office/drawing/2014/main" id="{485C7E30-2DF0-5F69-6862-856196FD6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r="13777" b="35647"/>
          <a:stretch/>
        </p:blipFill>
        <p:spPr bwMode="auto">
          <a:xfrm>
            <a:off x="4223701" y="3334282"/>
            <a:ext cx="1613385" cy="16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B14E6FF-9169-DCD1-3715-807092B23F0C}"/>
              </a:ext>
            </a:extLst>
          </p:cNvPr>
          <p:cNvSpPr txBox="1"/>
          <p:nvPr/>
        </p:nvSpPr>
        <p:spPr>
          <a:xfrm>
            <a:off x="4401604" y="493244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6704D6-056F-7BC5-4DD3-DB447CB91DAF}"/>
              </a:ext>
            </a:extLst>
          </p:cNvPr>
          <p:cNvSpPr txBox="1"/>
          <p:nvPr/>
        </p:nvSpPr>
        <p:spPr>
          <a:xfrm>
            <a:off x="5067326" y="4760882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D699AA-9281-A7AE-7FC4-555F1282B7A7}"/>
              </a:ext>
            </a:extLst>
          </p:cNvPr>
          <p:cNvSpPr txBox="1"/>
          <p:nvPr/>
        </p:nvSpPr>
        <p:spPr>
          <a:xfrm>
            <a:off x="4890183" y="5276147"/>
            <a:ext cx="50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70C0"/>
                </a:solidFill>
              </a:rPr>
              <a:t>Vout</a:t>
            </a:r>
            <a:endParaRPr lang="en-US" sz="1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111BD51-FE0A-5530-BF95-CD2A87EDF975}"/>
                  </a:ext>
                </a:extLst>
              </p14:cNvPr>
              <p14:cNvContentPartPr/>
              <p14:nvPr/>
            </p14:nvContentPartPr>
            <p14:xfrm>
              <a:off x="5612543" y="2715705"/>
              <a:ext cx="1996920" cy="1895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111BD51-FE0A-5530-BF95-CD2A87EDF97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594903" y="2698065"/>
                <a:ext cx="2032560" cy="19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859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2E476-548B-77E1-A7FC-7B499D98A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63EFA-7F66-F668-0BCA-EECBC7A1E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ประกอบวงจร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BDACD8-265E-2749-A6E2-3CF835169A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61" r="22458"/>
          <a:stretch/>
        </p:blipFill>
        <p:spPr>
          <a:xfrm>
            <a:off x="7562982" y="1427393"/>
            <a:ext cx="3582811" cy="4488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F06983-EB90-02F3-66B3-B7289FF5E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78" t="18274" r="14123" b="18171"/>
          <a:stretch/>
        </p:blipFill>
        <p:spPr>
          <a:xfrm flipH="1" flipV="1">
            <a:off x="4178473" y="1667501"/>
            <a:ext cx="1512121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8DCB15-B789-0ED3-DA41-961234F1FCF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04" t="11128" r="11651" b="8278"/>
          <a:stretch/>
        </p:blipFill>
        <p:spPr>
          <a:xfrm rot="5400000">
            <a:off x="705978" y="1477660"/>
            <a:ext cx="1836691" cy="1926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D9033A-8528-2615-6E0E-19B985589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1" y="3658353"/>
            <a:ext cx="3157025" cy="3157025"/>
          </a:xfrm>
          <a:prstGeom prst="rect">
            <a:avLst/>
          </a:prstGeom>
        </p:spPr>
      </p:pic>
      <p:pic>
        <p:nvPicPr>
          <p:cNvPr id="1026" name="Picture 2" descr="Pir - Motion Sensor Relay On/Off Circuit">
            <a:extLst>
              <a:ext uri="{FF2B5EF4-FFF2-40B4-BE49-F238E27FC236}">
                <a16:creationId xmlns:a16="http://schemas.microsoft.com/office/drawing/2014/main" id="{1005304A-54D3-ED75-DC07-5678F8C76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r="13777" b="35647"/>
          <a:stretch/>
        </p:blipFill>
        <p:spPr bwMode="auto">
          <a:xfrm>
            <a:off x="4223701" y="3334282"/>
            <a:ext cx="1613385" cy="16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FE4D40A-246E-C915-F335-A2ABF1F54880}"/>
                  </a:ext>
                </a:extLst>
              </p14:cNvPr>
              <p14:cNvContentPartPr/>
              <p14:nvPr/>
            </p14:nvContentPartPr>
            <p14:xfrm>
              <a:off x="5095943" y="4489425"/>
              <a:ext cx="2489760" cy="654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FE4D40A-246E-C915-F335-A2ABF1F5488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78303" y="4471425"/>
                <a:ext cx="252540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BA77E5A-3C2B-8E6A-C537-F462A1A07095}"/>
                  </a:ext>
                </a:extLst>
              </p14:cNvPr>
              <p14:cNvContentPartPr/>
              <p14:nvPr/>
            </p14:nvContentPartPr>
            <p14:xfrm>
              <a:off x="4978223" y="4326345"/>
              <a:ext cx="2598480" cy="952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BA77E5A-3C2B-8E6A-C537-F462A1A0709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960583" y="4308345"/>
                <a:ext cx="2634120" cy="9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9FA6831-E6EE-795F-CA2D-74CCE8D33665}"/>
                  </a:ext>
                </a:extLst>
              </p14:cNvPr>
              <p14:cNvContentPartPr/>
              <p14:nvPr/>
            </p14:nvContentPartPr>
            <p14:xfrm>
              <a:off x="4090823" y="1699425"/>
              <a:ext cx="3657960" cy="3262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9FA6831-E6EE-795F-CA2D-74CCE8D3366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73183" y="1681785"/>
                <a:ext cx="3693600" cy="32979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55E1EECD-C890-5005-4B1D-F79F4B9DAD52}"/>
              </a:ext>
            </a:extLst>
          </p:cNvPr>
          <p:cNvSpPr txBox="1"/>
          <p:nvPr/>
        </p:nvSpPr>
        <p:spPr>
          <a:xfrm>
            <a:off x="4401604" y="493244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129D5F-5707-3384-4081-8C25D10EDBB0}"/>
              </a:ext>
            </a:extLst>
          </p:cNvPr>
          <p:cNvSpPr txBox="1"/>
          <p:nvPr/>
        </p:nvSpPr>
        <p:spPr>
          <a:xfrm>
            <a:off x="5067326" y="4760882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2849DD9-F3B7-40A0-87FA-83FE6F7DC59B}"/>
              </a:ext>
            </a:extLst>
          </p:cNvPr>
          <p:cNvSpPr txBox="1"/>
          <p:nvPr/>
        </p:nvSpPr>
        <p:spPr>
          <a:xfrm>
            <a:off x="4890183" y="5276147"/>
            <a:ext cx="50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70C0"/>
                </a:solidFill>
              </a:rPr>
              <a:t>Vout</a:t>
            </a:r>
            <a:endParaRPr 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3672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641AA-7176-5902-06FF-371E114F8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9F097-BA1D-19A0-E154-2052E1331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ประกอบวงจร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1D9F3-50CF-B872-5075-8F2A6F5B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61" r="22458"/>
          <a:stretch/>
        </p:blipFill>
        <p:spPr>
          <a:xfrm>
            <a:off x="7562982" y="1427393"/>
            <a:ext cx="3582811" cy="4488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10802-5969-416F-A1DE-E2F66A51F1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78" t="18274" r="14123" b="18171"/>
          <a:stretch/>
        </p:blipFill>
        <p:spPr>
          <a:xfrm flipH="1" flipV="1">
            <a:off x="4178473" y="1667501"/>
            <a:ext cx="1512121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EB6D93-9C57-8118-88EC-C12FCD711C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04" t="11128" r="11651" b="8278"/>
          <a:stretch/>
        </p:blipFill>
        <p:spPr>
          <a:xfrm rot="5400000">
            <a:off x="705978" y="1477660"/>
            <a:ext cx="1836691" cy="1926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6F7C01-44DB-9AD2-1222-DAF09F255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1" y="3658353"/>
            <a:ext cx="3157025" cy="3157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92566C4-E7AD-D6B3-C72A-14F9482CF052}"/>
                  </a:ext>
                </a:extLst>
              </p14:cNvPr>
              <p14:cNvContentPartPr/>
              <p14:nvPr/>
            </p14:nvContentPartPr>
            <p14:xfrm>
              <a:off x="3502583" y="5693985"/>
              <a:ext cx="4182840" cy="725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92566C4-E7AD-D6B3-C72A-14F9482CF05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4583" y="5676345"/>
                <a:ext cx="421848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513A917-8B04-CCD3-3545-85BDD6853022}"/>
                  </a:ext>
                </a:extLst>
              </p14:cNvPr>
              <p14:cNvContentPartPr/>
              <p14:nvPr/>
            </p14:nvContentPartPr>
            <p14:xfrm>
              <a:off x="3403943" y="3013425"/>
              <a:ext cx="8420400" cy="3661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513A917-8B04-CCD3-3545-85BDD68530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85943" y="2995425"/>
                <a:ext cx="8456040" cy="36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AA46BCA9-DC46-7015-06F7-C3F5C6CDBF76}"/>
                  </a:ext>
                </a:extLst>
              </p14:cNvPr>
              <p14:cNvContentPartPr/>
              <p14:nvPr/>
            </p14:nvContentPartPr>
            <p14:xfrm>
              <a:off x="3593663" y="3429000"/>
              <a:ext cx="8413200" cy="3325545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AA46BCA9-DC46-7015-06F7-C3F5C6CDBF7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6023" y="3411001"/>
                <a:ext cx="8448840" cy="3361184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Pir - Motion Sensor Relay On/Off Circuit">
            <a:extLst>
              <a:ext uri="{FF2B5EF4-FFF2-40B4-BE49-F238E27FC236}">
                <a16:creationId xmlns:a16="http://schemas.microsoft.com/office/drawing/2014/main" id="{1FB5969B-5050-512A-F034-84B93AD4E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r="13777" b="35647"/>
          <a:stretch/>
        </p:blipFill>
        <p:spPr bwMode="auto">
          <a:xfrm>
            <a:off x="4223701" y="3334282"/>
            <a:ext cx="1613385" cy="16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D78D469-91BE-8237-0BD2-4796130C7278}"/>
              </a:ext>
            </a:extLst>
          </p:cNvPr>
          <p:cNvSpPr txBox="1"/>
          <p:nvPr/>
        </p:nvSpPr>
        <p:spPr>
          <a:xfrm>
            <a:off x="4401604" y="493244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DDDB3D-8BD0-C618-8544-92E0076C2F78}"/>
              </a:ext>
            </a:extLst>
          </p:cNvPr>
          <p:cNvSpPr txBox="1"/>
          <p:nvPr/>
        </p:nvSpPr>
        <p:spPr>
          <a:xfrm>
            <a:off x="5067326" y="4760882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F875E41-8076-24A8-F955-DDC4C84EE4CD}"/>
              </a:ext>
            </a:extLst>
          </p:cNvPr>
          <p:cNvSpPr txBox="1"/>
          <p:nvPr/>
        </p:nvSpPr>
        <p:spPr>
          <a:xfrm>
            <a:off x="4890183" y="5276147"/>
            <a:ext cx="50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70C0"/>
                </a:solidFill>
              </a:rPr>
              <a:t>Vout</a:t>
            </a:r>
            <a:endParaRPr lang="en-US" sz="12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1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E84E8-D4E3-9B35-ACC6-F258D5778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7A073-A278-85C8-F03F-96AB63678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ประกอบวงจร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E8E6A8-3C98-EBF5-45B7-151C8D6FC1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961" r="22458"/>
          <a:stretch/>
        </p:blipFill>
        <p:spPr>
          <a:xfrm>
            <a:off x="7562982" y="1427393"/>
            <a:ext cx="3582811" cy="44885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173461-F966-2A48-AF77-5AFA9B9483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78" t="18274" r="14123" b="18171"/>
          <a:stretch/>
        </p:blipFill>
        <p:spPr>
          <a:xfrm flipH="1" flipV="1">
            <a:off x="4178473" y="1667501"/>
            <a:ext cx="1512121" cy="13255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2631D0-458E-63E8-5DF2-1A8A697362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504" t="11128" r="11651" b="8278"/>
          <a:stretch/>
        </p:blipFill>
        <p:spPr>
          <a:xfrm rot="5400000">
            <a:off x="705978" y="1477660"/>
            <a:ext cx="1836691" cy="1926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88A2D1-F0C3-B06B-EC12-AB52AF7CC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181" y="3658353"/>
            <a:ext cx="3157025" cy="31570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FBB042D-C9BA-021E-E76C-B7510362B7BD}"/>
                  </a:ext>
                </a:extLst>
              </p14:cNvPr>
              <p14:cNvContentPartPr/>
              <p14:nvPr/>
            </p14:nvContentPartPr>
            <p14:xfrm>
              <a:off x="2344463" y="2742345"/>
              <a:ext cx="1936800" cy="1378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FBB042D-C9BA-021E-E76C-B7510362B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26823" y="2724705"/>
                <a:ext cx="197244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83B40E1-A1E6-3095-2A65-4BD7FD3DDE73}"/>
                  </a:ext>
                </a:extLst>
              </p14:cNvPr>
              <p14:cNvContentPartPr/>
              <p14:nvPr/>
            </p14:nvContentPartPr>
            <p14:xfrm>
              <a:off x="2263103" y="2208105"/>
              <a:ext cx="1991160" cy="4813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83B40E1-A1E6-3095-2A65-4BD7FD3DDE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45103" y="2190465"/>
                <a:ext cx="20268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97578B0-B2F4-D387-CF19-56AD1774CCE2}"/>
                  </a:ext>
                </a:extLst>
              </p14:cNvPr>
              <p14:cNvContentPartPr/>
              <p14:nvPr/>
            </p14:nvContentPartPr>
            <p14:xfrm>
              <a:off x="5594903" y="2923785"/>
              <a:ext cx="2077920" cy="580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97578B0-B2F4-D387-CF19-56AD1774CCE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576903" y="2905785"/>
                <a:ext cx="211356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41872A6-EB1E-D6C9-A53A-2AE5BC102408}"/>
                  </a:ext>
                </a:extLst>
              </p14:cNvPr>
              <p14:cNvContentPartPr/>
              <p14:nvPr/>
            </p14:nvContentPartPr>
            <p14:xfrm>
              <a:off x="5639903" y="931545"/>
              <a:ext cx="5288040" cy="87948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41872A6-EB1E-D6C9-A53A-2AE5BC1024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22263" y="913545"/>
                <a:ext cx="5323680" cy="91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19C63A4-D796-3C2E-60D3-30BAC57FD567}"/>
                  </a:ext>
                </a:extLst>
              </p14:cNvPr>
              <p14:cNvContentPartPr/>
              <p14:nvPr/>
            </p14:nvContentPartPr>
            <p14:xfrm>
              <a:off x="5603903" y="1628505"/>
              <a:ext cx="2045520" cy="3830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19C63A4-D796-3C2E-60D3-30BAC57FD56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85903" y="1610865"/>
                <a:ext cx="208116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25BF512-83D1-C020-051D-D34854F94B5D}"/>
                  </a:ext>
                </a:extLst>
              </p14:cNvPr>
              <p14:cNvContentPartPr/>
              <p14:nvPr/>
            </p14:nvContentPartPr>
            <p14:xfrm>
              <a:off x="3502583" y="5693985"/>
              <a:ext cx="4182840" cy="72540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25BF512-83D1-C020-051D-D34854F94B5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84583" y="5676345"/>
                <a:ext cx="4218480" cy="76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25B4D27-84C7-1556-13C2-1594C0E3125E}"/>
                  </a:ext>
                </a:extLst>
              </p14:cNvPr>
              <p14:cNvContentPartPr/>
              <p14:nvPr/>
            </p14:nvContentPartPr>
            <p14:xfrm>
              <a:off x="3403943" y="3013425"/>
              <a:ext cx="8420400" cy="366120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25B4D27-84C7-1556-13C2-1594C0E312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85943" y="2995425"/>
                <a:ext cx="8456040" cy="36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617F4B4-CBF4-5260-5262-CB9545E30765}"/>
                  </a:ext>
                </a:extLst>
              </p14:cNvPr>
              <p14:cNvContentPartPr/>
              <p14:nvPr/>
            </p14:nvContentPartPr>
            <p14:xfrm>
              <a:off x="3593663" y="3429000"/>
              <a:ext cx="8413200" cy="3325545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617F4B4-CBF4-5260-5262-CB9545E3076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76023" y="3411001"/>
                <a:ext cx="8448840" cy="3361184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Pir - Motion Sensor Relay On/Off Circuit">
            <a:extLst>
              <a:ext uri="{FF2B5EF4-FFF2-40B4-BE49-F238E27FC236}">
                <a16:creationId xmlns:a16="http://schemas.microsoft.com/office/drawing/2014/main" id="{7E17B11D-C233-EBFF-0D3F-FE6C377462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r="13777" b="35647"/>
          <a:stretch/>
        </p:blipFill>
        <p:spPr bwMode="auto">
          <a:xfrm>
            <a:off x="4223701" y="3334282"/>
            <a:ext cx="1613385" cy="1605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C132770C-B9C3-4238-110C-40AFDF09F57F}"/>
                  </a:ext>
                </a:extLst>
              </p14:cNvPr>
              <p14:cNvContentPartPr/>
              <p14:nvPr/>
            </p14:nvContentPartPr>
            <p14:xfrm>
              <a:off x="5095943" y="4489425"/>
              <a:ext cx="2489760" cy="65412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C132770C-B9C3-4238-110C-40AFDF09F57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078303" y="4471425"/>
                <a:ext cx="2525400" cy="68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C6389F7-B116-775F-FA62-2946F80D454A}"/>
                  </a:ext>
                </a:extLst>
              </p14:cNvPr>
              <p14:cNvContentPartPr/>
              <p14:nvPr/>
            </p14:nvContentPartPr>
            <p14:xfrm>
              <a:off x="4978223" y="4326345"/>
              <a:ext cx="2598480" cy="9525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C6389F7-B116-775F-FA62-2946F80D454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60583" y="4308345"/>
                <a:ext cx="2634120" cy="9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067186E5-F8AB-8127-D42A-BCF9DA9A940E}"/>
                  </a:ext>
                </a:extLst>
              </p14:cNvPr>
              <p14:cNvContentPartPr/>
              <p14:nvPr/>
            </p14:nvContentPartPr>
            <p14:xfrm>
              <a:off x="4090823" y="1699425"/>
              <a:ext cx="3657960" cy="32623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067186E5-F8AB-8127-D42A-BCF9DA9A940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073183" y="1681785"/>
                <a:ext cx="3693600" cy="3297960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3F69F584-17BC-8670-5B7A-8C86EC78179F}"/>
              </a:ext>
            </a:extLst>
          </p:cNvPr>
          <p:cNvSpPr txBox="1"/>
          <p:nvPr/>
        </p:nvSpPr>
        <p:spPr>
          <a:xfrm>
            <a:off x="4401604" y="4932447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+v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9C6B70-D781-2A58-1393-846A7A5EFFA8}"/>
              </a:ext>
            </a:extLst>
          </p:cNvPr>
          <p:cNvSpPr txBox="1"/>
          <p:nvPr/>
        </p:nvSpPr>
        <p:spPr>
          <a:xfrm>
            <a:off x="5067326" y="4760882"/>
            <a:ext cx="508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E39B68-B1C2-12E9-FD79-A00E507C3197}"/>
              </a:ext>
            </a:extLst>
          </p:cNvPr>
          <p:cNvSpPr txBox="1"/>
          <p:nvPr/>
        </p:nvSpPr>
        <p:spPr>
          <a:xfrm>
            <a:off x="4890183" y="5276147"/>
            <a:ext cx="50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solidFill>
                  <a:srgbClr val="0070C0"/>
                </a:solidFill>
              </a:rPr>
              <a:t>Vout</a:t>
            </a:r>
            <a:endParaRPr lang="en-US" sz="1200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0335E09-E211-1411-68C4-C785367FF38B}"/>
                  </a:ext>
                </a:extLst>
              </p14:cNvPr>
              <p14:cNvContentPartPr/>
              <p14:nvPr/>
            </p14:nvContentPartPr>
            <p14:xfrm>
              <a:off x="5612543" y="2715705"/>
              <a:ext cx="1996920" cy="189540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0335E09-E211-1411-68C4-C785367FF38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594903" y="2698065"/>
                <a:ext cx="2032560" cy="193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553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CEA2F-F37F-4A61-1B26-FB7EBE18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</a:t>
            </a:r>
            <a:r>
              <a:rPr lang="th-TH" dirty="0"/>
              <a:t> โปรแกรมไปยัง </a:t>
            </a:r>
            <a:r>
              <a:rPr lang="en-US" dirty="0"/>
              <a:t>Board Esp32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FBA4-320F-EEED-DA33-F97D9316D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ต่อสาย</a:t>
            </a:r>
            <a:r>
              <a:rPr lang="en-US" dirty="0"/>
              <a:t> </a:t>
            </a:r>
            <a:r>
              <a:rPr lang="en-US" dirty="0" err="1"/>
              <a:t>usb</a:t>
            </a:r>
            <a:r>
              <a:rPr lang="en-US" dirty="0"/>
              <a:t> </a:t>
            </a:r>
            <a:r>
              <a:rPr lang="th-TH" dirty="0"/>
              <a:t>เข้ากับ</a:t>
            </a:r>
            <a:r>
              <a:rPr lang="en-US" dirty="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1837640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8FF57-8462-6D60-D179-8FA4E140D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แปลงไฟล์ </a:t>
            </a:r>
            <a:r>
              <a:rPr lang="en-US" dirty="0"/>
              <a:t>MP3 </a:t>
            </a:r>
            <a:r>
              <a:rPr lang="th-TH" dirty="0"/>
              <a:t>เป็นไฟล์ </a:t>
            </a:r>
            <a:r>
              <a:rPr lang="en-US" dirty="0"/>
              <a:t>.Wav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8C1B5-7587-3968-0DBA-03C5A63BD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เปิดโปรแกรม </a:t>
            </a:r>
            <a:r>
              <a:rPr lang="en-US" dirty="0"/>
              <a:t>Audacity</a:t>
            </a:r>
          </a:p>
          <a:p>
            <a:r>
              <a:rPr lang="th-TH" dirty="0"/>
              <a:t>เลือกไฟล์เสียง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A05A432-E6A7-B27C-6D0F-DA2F70845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57" y="3057526"/>
            <a:ext cx="3998227" cy="277354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717DCF2-A9A9-24F3-EE87-B6E89B87A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32" y="3057526"/>
            <a:ext cx="5543549" cy="31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657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CDB0F-88AA-154B-1601-1E761F908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6784E-5365-605F-C47C-E895D57E5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แปลงไฟล์ </a:t>
            </a:r>
            <a:r>
              <a:rPr lang="en-US" dirty="0"/>
              <a:t>MP3 </a:t>
            </a:r>
            <a:r>
              <a:rPr lang="th-TH" dirty="0"/>
              <a:t>เป็นไฟล์ </a:t>
            </a:r>
            <a:r>
              <a:rPr lang="en-US" dirty="0"/>
              <a:t>.Wav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1C342-9336-6452-34AE-11B645026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6329" cy="4351338"/>
          </a:xfrm>
        </p:spPr>
        <p:txBody>
          <a:bodyPr/>
          <a:lstStyle/>
          <a:p>
            <a:r>
              <a:rPr lang="en-US" dirty="0"/>
              <a:t>Export </a:t>
            </a:r>
            <a:r>
              <a:rPr lang="th-TH" dirty="0"/>
              <a:t>เป็น ไฟล์ </a:t>
            </a:r>
            <a:r>
              <a:rPr lang="en-US" dirty="0"/>
              <a:t>wav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CF8628-AB48-A6A1-9895-50213C6842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85" t="9931" r="21423" b="24308"/>
          <a:stretch/>
        </p:blipFill>
        <p:spPr>
          <a:xfrm>
            <a:off x="655320" y="2532185"/>
            <a:ext cx="5980104" cy="3644778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85EC72C-F04B-5367-8273-789AE6EE74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04" y="805949"/>
            <a:ext cx="4836198" cy="3195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50C77F-DF10-660A-36FE-ABF754D20F7F}"/>
              </a:ext>
            </a:extLst>
          </p:cNvPr>
          <p:cNvSpPr txBox="1"/>
          <p:nvPr/>
        </p:nvSpPr>
        <p:spPr>
          <a:xfrm>
            <a:off x="6945923" y="4109122"/>
            <a:ext cx="6098344" cy="490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Export </a:t>
            </a:r>
            <a:r>
              <a:rPr lang="en-US" sz="2800" dirty="0">
                <a:solidFill>
                  <a:prstClr val="black"/>
                </a:solidFill>
                <a:latin typeface="Aptos" panose="02110004020202020204"/>
                <a:cs typeface="Cordia New" panose="020B0304020202020204" pitchFamily="34" charset="-34"/>
              </a:rPr>
              <a:t>to Computer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9853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E00C4-DABF-FC31-9E47-8563CA6B8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44BA-827F-0852-4EA2-FE2A3EAC7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แปลงไฟล์ </a:t>
            </a:r>
            <a:r>
              <a:rPr lang="en-US" dirty="0"/>
              <a:t>MP3 </a:t>
            </a:r>
            <a:r>
              <a:rPr lang="th-TH" dirty="0"/>
              <a:t>เป็นไฟล์ </a:t>
            </a:r>
            <a:r>
              <a:rPr lang="en-US" dirty="0"/>
              <a:t>.Wav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1DAFA-8006-2E9D-6A16-68736D7D5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6329" cy="4351338"/>
          </a:xfrm>
        </p:spPr>
        <p:txBody>
          <a:bodyPr/>
          <a:lstStyle/>
          <a:p>
            <a:r>
              <a:rPr lang="th-TH" dirty="0"/>
              <a:t>เลือกรูปแบบไฟล์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229B7C-78AC-0416-97D8-61D04BA7F482}"/>
              </a:ext>
            </a:extLst>
          </p:cNvPr>
          <p:cNvSpPr txBox="1"/>
          <p:nvPr/>
        </p:nvSpPr>
        <p:spPr>
          <a:xfrm>
            <a:off x="6344527" y="2660149"/>
            <a:ext cx="4234378" cy="998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24000 Hz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Unsigned 8-bit PCM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5B59BE-7DEC-6B60-89B9-765AAA0B69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26" y="2473386"/>
            <a:ext cx="4714875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94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2D695-CAC0-94DA-E5DE-C382F17C6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ขั้นตอนการแปลงไฟล์เสียงเป็นโปรแกรมภาษา </a:t>
            </a:r>
            <a:r>
              <a:rPr lang="en-US" dirty="0"/>
              <a:t>C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55462516-C7A3-0D41-6438-16684B66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222695"/>
            <a:ext cx="5365652" cy="3816434"/>
          </a:xfrm>
        </p:spPr>
        <p:txBody>
          <a:bodyPr/>
          <a:lstStyle/>
          <a:p>
            <a:r>
              <a:rPr lang="th-TH" dirty="0"/>
              <a:t>เปิดไฟล์ </a:t>
            </a:r>
            <a:r>
              <a:rPr lang="en-US" dirty="0"/>
              <a:t>.wav </a:t>
            </a:r>
            <a:r>
              <a:rPr lang="th-TH" dirty="0"/>
              <a:t>ที่ </a:t>
            </a:r>
            <a:r>
              <a:rPr lang="en-US" dirty="0"/>
              <a:t>export </a:t>
            </a:r>
            <a:r>
              <a:rPr lang="th-TH" dirty="0"/>
              <a:t>แล้ว ด้วยโปรแกรม </a:t>
            </a:r>
            <a:r>
              <a:rPr lang="en-US" dirty="0" err="1"/>
              <a:t>HxD</a:t>
            </a:r>
            <a:r>
              <a:rPr lang="en-US" dirty="0"/>
              <a:t> </a:t>
            </a:r>
            <a:r>
              <a:rPr lang="th-TH" dirty="0"/>
              <a:t>ในรูปเลขฐาน </a:t>
            </a:r>
            <a:r>
              <a:rPr lang="en-US" dirty="0"/>
              <a:t>16 </a:t>
            </a:r>
            <a:endParaRPr lang="th-TH" dirty="0"/>
          </a:p>
          <a:p>
            <a:r>
              <a:rPr lang="en-US" dirty="0"/>
              <a:t>Copy </a:t>
            </a:r>
            <a:r>
              <a:rPr lang="th-TH" dirty="0"/>
              <a:t>ข้อมูล ทั้งหมดที่เป็น เลขฐาน </a:t>
            </a:r>
            <a:r>
              <a:rPr lang="en-US" dirty="0"/>
              <a:t>16</a:t>
            </a:r>
            <a:r>
              <a:rPr lang="th-TH" dirty="0"/>
              <a:t> โดยกดปุ่ม </a:t>
            </a:r>
            <a:r>
              <a:rPr lang="en-US" dirty="0"/>
              <a:t>Ctrl +A</a:t>
            </a:r>
          </a:p>
          <a:p>
            <a:r>
              <a:rPr lang="th-TH" dirty="0"/>
              <a:t>เลือก </a:t>
            </a:r>
            <a:r>
              <a:rPr lang="en-US" dirty="0"/>
              <a:t>menu “Edit” </a:t>
            </a:r>
            <a:r>
              <a:rPr lang="th-TH" dirty="0"/>
              <a:t>เลือก</a:t>
            </a:r>
            <a:r>
              <a:rPr lang="en-US" dirty="0"/>
              <a:t> “Copy as”</a:t>
            </a:r>
            <a:r>
              <a:rPr lang="th-TH" dirty="0"/>
              <a:t> และ โปรแกรม ภาษา </a:t>
            </a:r>
            <a:r>
              <a:rPr lang="en-US" dirty="0"/>
              <a:t>C</a:t>
            </a:r>
            <a:endParaRPr lang="th-TH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C97690-8445-E989-D914-E69B0FE5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77" t="13744" r="47384" b="16103"/>
          <a:stretch/>
        </p:blipFill>
        <p:spPr>
          <a:xfrm>
            <a:off x="6710288" y="1725336"/>
            <a:ext cx="4515730" cy="48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23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75034-B3BF-AF95-665F-43CEC018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ขั้นตอนการแปลงไฟล์เสียงเป็นโปรแกรมภาษา </a:t>
            </a:r>
            <a:r>
              <a:rPr lang="en-US" dirty="0"/>
              <a:t>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A3586-EE45-2EA1-090A-2CA056D65D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1581" cy="4351338"/>
          </a:xfrm>
        </p:spPr>
        <p:txBody>
          <a:bodyPr/>
          <a:lstStyle/>
          <a:p>
            <a:r>
              <a:rPr lang="th-TH" dirty="0"/>
              <a:t>เปิดโปรแกรม </a:t>
            </a:r>
            <a:r>
              <a:rPr lang="en-US" dirty="0"/>
              <a:t>Arduino IDE</a:t>
            </a:r>
          </a:p>
          <a:p>
            <a:r>
              <a:rPr lang="th-TH" dirty="0"/>
              <a:t>เปิด โปรแกรม </a:t>
            </a:r>
            <a:r>
              <a:rPr lang="en-US" dirty="0"/>
              <a:t>ESP32_BearScream</a:t>
            </a:r>
          </a:p>
          <a:p>
            <a:r>
              <a:rPr lang="th-TH" dirty="0"/>
              <a:t>เลือกเมนู </a:t>
            </a:r>
            <a:r>
              <a:rPr lang="en-US" dirty="0"/>
              <a:t>… </a:t>
            </a:r>
            <a:r>
              <a:rPr lang="th-TH" dirty="0"/>
              <a:t>ด้านขวา </a:t>
            </a:r>
          </a:p>
          <a:p>
            <a:r>
              <a:rPr lang="th-TH" dirty="0"/>
              <a:t>เลือก </a:t>
            </a:r>
            <a:r>
              <a:rPr lang="en-US" dirty="0"/>
              <a:t>New tab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31677E-1647-4DD1-3E2D-FBD9270370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885" t="9931" r="33539" b="24102"/>
          <a:stretch/>
        </p:blipFill>
        <p:spPr>
          <a:xfrm>
            <a:off x="4995202" y="1739289"/>
            <a:ext cx="6654019" cy="452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157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35AE-E447-11A0-BA20-FCDE26E9C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ขั้นตอนการแปลงไฟล์เสียงเป็นโปรแกรมภาษา </a:t>
            </a:r>
            <a:r>
              <a:rPr lang="en-US" dirty="0"/>
              <a:t>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7AAAD-0CC5-96CE-300A-AC75D5F24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9394" cy="4351338"/>
          </a:xfrm>
        </p:spPr>
        <p:txBody>
          <a:bodyPr/>
          <a:lstStyle/>
          <a:p>
            <a:r>
              <a:rPr lang="th-TH" dirty="0"/>
              <a:t>ตั้งชื่อไฟล์ </a:t>
            </a:r>
            <a:r>
              <a:rPr lang="en-US" dirty="0"/>
              <a:t>“SoundData2.h”</a:t>
            </a:r>
            <a:endParaRPr lang="th-TH" dirty="0"/>
          </a:p>
          <a:p>
            <a:r>
              <a:rPr lang="th-TH" dirty="0"/>
              <a:t>กด </a:t>
            </a:r>
            <a:r>
              <a:rPr lang="en-US" dirty="0"/>
              <a:t>OK</a:t>
            </a:r>
          </a:p>
          <a:p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9E19CA5-7436-C274-DE1E-5F406B90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99" y="1825625"/>
            <a:ext cx="52842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82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82FD-49AE-DD72-7032-EF8BC2982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B1E55-6A76-8C76-5EAF-AE1FA4F4A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/>
              <a:t>ขั้นตอนการแปลงไฟล์เสียงเป็นโปรแกรมภาษา </a:t>
            </a:r>
            <a:r>
              <a:rPr lang="en-US" dirty="0"/>
              <a:t>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21B20-10D4-E568-E656-E754148A9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49394" cy="4351338"/>
          </a:xfrm>
        </p:spPr>
        <p:txBody>
          <a:bodyPr/>
          <a:lstStyle/>
          <a:p>
            <a:r>
              <a:rPr lang="en-US" dirty="0"/>
              <a:t>Save </a:t>
            </a:r>
            <a:r>
              <a:rPr lang="th-TH" dirty="0"/>
              <a:t>ไฟล์ กด </a:t>
            </a:r>
            <a:r>
              <a:rPr lang="en-US" dirty="0" err="1"/>
              <a:t>Ctrl+s</a:t>
            </a:r>
            <a:endParaRPr lang="en-US" dirty="0"/>
          </a:p>
          <a:p>
            <a:r>
              <a:rPr lang="th-TH" dirty="0"/>
              <a:t>สังเกต ตัวแปร ชื่อ </a:t>
            </a:r>
            <a:r>
              <a:rPr lang="en-US" dirty="0" err="1"/>
              <a:t>rawData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E8C35FC-4ECE-C3D3-8E69-E60BAEBC2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80" y="1445798"/>
            <a:ext cx="5885710" cy="484663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AA460C8-F5E4-08C5-575D-3B0522768FD7}"/>
              </a:ext>
            </a:extLst>
          </p:cNvPr>
          <p:cNvSpPr/>
          <p:nvPr/>
        </p:nvSpPr>
        <p:spPr>
          <a:xfrm>
            <a:off x="6628755" y="2647359"/>
            <a:ext cx="1252025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6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84FF77B-868E-50C1-015A-FC0795119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779" y="1555750"/>
            <a:ext cx="5748834" cy="47339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B90AD-CE6F-9100-92B6-7F6D2D6A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754B7-90DA-C0FD-FB59-AE044115B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579" y="1938337"/>
            <a:ext cx="5589644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</a:rPr>
              <a:t>เลือก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</a:rPr>
              <a:t>Tab esp32_bearScream.ino</a:t>
            </a:r>
          </a:p>
          <a:p>
            <a:pPr>
              <a:lnSpc>
                <a:spcPct val="100000"/>
              </a:lnSpc>
            </a:pP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</a:rPr>
              <a:t>แก้ไขบรรทัดที่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</a:rPr>
              <a:t>1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dirty="0">
                <a:solidFill>
                  <a:srgbClr val="728E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#include</a:t>
            </a:r>
            <a:r>
              <a:rPr lang="en-US" dirty="0">
                <a:solidFill>
                  <a:srgbClr val="4E5B6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dirty="0">
                <a:solidFill>
                  <a:srgbClr val="005C5F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“</a:t>
            </a:r>
            <a:r>
              <a:rPr lang="en-US" dirty="0">
                <a:solidFill>
                  <a:srgbClr val="005C5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SoundData1.h”</a:t>
            </a:r>
            <a:endParaRPr lang="en-US" dirty="0">
              <a:solidFill>
                <a:srgbClr val="4E5B61"/>
              </a:solidFill>
              <a:effectLst/>
              <a:latin typeface="Tahoma" panose="020B0604030504040204" pitchFamily="34" charset="0"/>
              <a:ea typeface="Tahoma" panose="020B060403050404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</a:rPr>
              <a:t>เป็น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th-TH" dirty="0"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dirty="0">
                <a:solidFill>
                  <a:srgbClr val="728E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#include</a:t>
            </a:r>
            <a:r>
              <a:rPr lang="en-US" dirty="0">
                <a:solidFill>
                  <a:srgbClr val="4E5B6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 </a:t>
            </a:r>
            <a:r>
              <a:rPr lang="en-US" dirty="0">
                <a:solidFill>
                  <a:srgbClr val="005C5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“SoundData</a:t>
            </a:r>
            <a:r>
              <a:rPr lang="en-US" dirty="0">
                <a:solidFill>
                  <a:srgbClr val="005C5F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2</a:t>
            </a:r>
            <a:r>
              <a:rPr lang="en-US" dirty="0">
                <a:solidFill>
                  <a:srgbClr val="005C5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.h”</a:t>
            </a:r>
          </a:p>
          <a:p>
            <a:pPr>
              <a:lnSpc>
                <a:spcPct val="100000"/>
              </a:lnSpc>
            </a:pP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</a:rPr>
              <a:t>ตรวจสอบบรรทัดที่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</a:rPr>
              <a:t>6 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XT_Wav_Class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Sound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rawData</a:t>
            </a:r>
            <a:r>
              <a:rPr lang="en-US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</a:t>
            </a:r>
            <a:r>
              <a:rPr lang="th-TH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เป็น </a:t>
            </a:r>
            <a:r>
              <a:rPr lang="en-US" dirty="0" err="1">
                <a:solidFill>
                  <a:srgbClr val="4E5B61"/>
                </a:solidFill>
                <a:latin typeface="Consolas" panose="020B0609020204030204" pitchFamily="49" charset="0"/>
              </a:rPr>
              <a:t>rawData</a:t>
            </a:r>
            <a:r>
              <a:rPr lang="th-TH" dirty="0">
                <a:solidFill>
                  <a:srgbClr val="4E5B61"/>
                </a:solidFill>
                <a:latin typeface="Consolas" panose="020B0609020204030204" pitchFamily="49" charset="0"/>
              </a:rPr>
              <a:t> </a:t>
            </a:r>
            <a:r>
              <a:rPr lang="th-TH" b="1" dirty="0">
                <a:latin typeface="Tahoma" panose="020B0604030504040204" pitchFamily="34" charset="0"/>
                <a:ea typeface="Tahoma" panose="020B0604030504040204" pitchFamily="34" charset="0"/>
              </a:rPr>
              <a:t>เหมือนในไฟล์ </a:t>
            </a:r>
            <a:r>
              <a:rPr lang="en-US" dirty="0">
                <a:solidFill>
                  <a:srgbClr val="005C5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</a:rPr>
              <a:t>SoundData2.h 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5C5F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** </a:t>
            </a:r>
            <a:r>
              <a:rPr lang="th-TH" dirty="0">
                <a:solidFill>
                  <a:srgbClr val="005C5F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สามารเลือกเสียงตามต้องการได้</a:t>
            </a:r>
            <a:r>
              <a:rPr lang="en-US" dirty="0">
                <a:solidFill>
                  <a:srgbClr val="005C5F"/>
                </a:solidFill>
                <a:latin typeface="Tahoma" panose="020B0604030504040204" pitchFamily="34" charset="0"/>
                <a:ea typeface="Tahoma" panose="020B0604030504040204" pitchFamily="34" charset="0"/>
              </a:rPr>
              <a:t> **</a:t>
            </a:r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3531A7-62A4-1F47-5DEC-400E31A61CB7}"/>
              </a:ext>
            </a:extLst>
          </p:cNvPr>
          <p:cNvSpPr/>
          <p:nvPr/>
        </p:nvSpPr>
        <p:spPr>
          <a:xfrm>
            <a:off x="7754171" y="3041254"/>
            <a:ext cx="1252025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EB288C-4B00-F505-6EA3-29540317450D}"/>
              </a:ext>
            </a:extLst>
          </p:cNvPr>
          <p:cNvSpPr/>
          <p:nvPr/>
        </p:nvSpPr>
        <p:spPr>
          <a:xfrm>
            <a:off x="7495735" y="2216944"/>
            <a:ext cx="1252025" cy="457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819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15EF6CE7198C8845BA3CD861A231552A" ma:contentTypeVersion="18" ma:contentTypeDescription="สร้างเอกสารใหม่" ma:contentTypeScope="" ma:versionID="e65cfb22aa513cc6a17b2379f91cdbf3">
  <xsd:schema xmlns:xsd="http://www.w3.org/2001/XMLSchema" xmlns:xs="http://www.w3.org/2001/XMLSchema" xmlns:p="http://schemas.microsoft.com/office/2006/metadata/properties" xmlns:ns3="39fe131d-83ab-49c0-a63b-8291e94aa3d3" xmlns:ns4="a37cb00c-a6a0-4c63-b801-97a8413d0b31" targetNamespace="http://schemas.microsoft.com/office/2006/metadata/properties" ma:root="true" ma:fieldsID="92113753d7b5d510d58e2f6c03b06f5f" ns3:_="" ns4:_="">
    <xsd:import namespace="39fe131d-83ab-49c0-a63b-8291e94aa3d3"/>
    <xsd:import namespace="a37cb00c-a6a0-4c63-b801-97a8413d0b31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Loca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fe131d-83ab-49c0-a63b-8291e94aa3d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แชร์พร้อมกับรายละเอียด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การแชร์แฮชคำแนะนำ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7cb00c-a6a0-4c63-b801-97a8413d0b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25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37cb00c-a6a0-4c63-b801-97a8413d0b31" xsi:nil="true"/>
  </documentManagement>
</p:properties>
</file>

<file path=customXml/itemProps1.xml><?xml version="1.0" encoding="utf-8"?>
<ds:datastoreItem xmlns:ds="http://schemas.openxmlformats.org/officeDocument/2006/customXml" ds:itemID="{8633B562-2A55-4D37-A3A6-E25E0A0330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9fe131d-83ab-49c0-a63b-8291e94aa3d3"/>
    <ds:schemaRef ds:uri="a37cb00c-a6a0-4c63-b801-97a8413d0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338D62-A8C6-49D9-9F3D-FAF2F8121C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D922EB-6404-4FD2-B8F9-FAA915BA7361}">
  <ds:schemaRefs>
    <ds:schemaRef ds:uri="http://schemas.microsoft.com/office/2006/metadata/properties"/>
    <ds:schemaRef ds:uri="http://purl.org/dc/dcmitype/"/>
    <ds:schemaRef ds:uri="39fe131d-83ab-49c0-a63b-8291e94aa3d3"/>
    <ds:schemaRef ds:uri="a37cb00c-a6a0-4c63-b801-97a8413d0b31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253</Words>
  <Application>Microsoft Office PowerPoint</Application>
  <PresentationFormat>Widescreen</PresentationFormat>
  <Paragraphs>50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Tahoma</vt:lpstr>
      <vt:lpstr>Office Theme</vt:lpstr>
      <vt:lpstr>Screaming Bear Robot</vt:lpstr>
      <vt:lpstr>แปลงไฟล์ MP3 เป็นไฟล์ .Wav</vt:lpstr>
      <vt:lpstr>แปลงไฟล์ MP3 เป็นไฟล์ .Wav</vt:lpstr>
      <vt:lpstr>แปลงไฟล์ MP3 เป็นไฟล์ .Wav</vt:lpstr>
      <vt:lpstr>ขั้นตอนการแปลงไฟล์เสียงเป็นโปรแกรมภาษา C </vt:lpstr>
      <vt:lpstr>ขั้นตอนการแปลงไฟล์เสียงเป็นโปรแกรมภาษา C </vt:lpstr>
      <vt:lpstr>ขั้นตอนการแปลงไฟล์เสียงเป็นโปรแกรมภาษา C </vt:lpstr>
      <vt:lpstr>ขั้นตอนการแปลงไฟล์เสียงเป็นโปรแกรมภาษา C </vt:lpstr>
      <vt:lpstr>PowerPoint Presentation</vt:lpstr>
      <vt:lpstr>ประกอบวงจร</vt:lpstr>
      <vt:lpstr>ประกอบวงจร</vt:lpstr>
      <vt:lpstr>ประกอบวงจร</vt:lpstr>
      <vt:lpstr>ประกอบวงจร</vt:lpstr>
      <vt:lpstr>Upload โปรแกรมไปยัง Board Esp32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Pakapong Amornkul</dc:creator>
  <cp:lastModifiedBy>Pakapong Amornkul</cp:lastModifiedBy>
  <cp:revision>2</cp:revision>
  <dcterms:created xsi:type="dcterms:W3CDTF">2024-11-15T00:40:47Z</dcterms:created>
  <dcterms:modified xsi:type="dcterms:W3CDTF">2024-11-15T04:37:08Z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0x01010015EF6CE7198C8845BA3CD861A231552A</vt:lpwstr>
  </property>
</Properties>
</file>